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0" r:id="rId5"/>
    <p:sldId id="268" r:id="rId6"/>
    <p:sldId id="257" r:id="rId7"/>
    <p:sldId id="269" r:id="rId8"/>
    <p:sldId id="271" r:id="rId9"/>
    <p:sldId id="27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9999"/>
    <a:srgbClr val="00684F"/>
    <a:srgbClr val="B9B9B9"/>
    <a:srgbClr val="33CCCC"/>
    <a:srgbClr val="006664"/>
    <a:srgbClr val="808080"/>
    <a:srgbClr val="FF81FF"/>
    <a:srgbClr val="FF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p:cViewPr varScale="1">
        <p:scale>
          <a:sx n="74" d="100"/>
          <a:sy n="74" d="100"/>
        </p:scale>
        <p:origin x="72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ia Karamitos" userId="0cea3b0e-c95d-481f-bb3d-b70625386052" providerId="ADAL" clId="{7621861B-DDF2-41B0-AC35-700905B7444E}"/>
    <pc:docChg chg="custSel delSld modSld">
      <pc:chgData name="Tania Karamitos" userId="0cea3b0e-c95d-481f-bb3d-b70625386052" providerId="ADAL" clId="{7621861B-DDF2-41B0-AC35-700905B7444E}" dt="2026-07-06T03:06:46.586" v="11" actId="2696"/>
      <pc:docMkLst>
        <pc:docMk/>
      </pc:docMkLst>
      <pc:sldChg chg="modSp mod">
        <pc:chgData name="Tania Karamitos" userId="0cea3b0e-c95d-481f-bb3d-b70625386052" providerId="ADAL" clId="{7621861B-DDF2-41B0-AC35-700905B7444E}" dt="2026-07-06T02:50:03.994" v="9" actId="20577"/>
        <pc:sldMkLst>
          <pc:docMk/>
          <pc:sldMk cId="3174378108" sldId="268"/>
        </pc:sldMkLst>
        <pc:spChg chg="mod">
          <ac:chgData name="Tania Karamitos" userId="0cea3b0e-c95d-481f-bb3d-b70625386052" providerId="ADAL" clId="{7621861B-DDF2-41B0-AC35-700905B7444E}" dt="2026-07-06T02:50:03.994" v="9" actId="20577"/>
          <ac:spMkLst>
            <pc:docMk/>
            <pc:sldMk cId="3174378108" sldId="268"/>
            <ac:spMk id="3" creationId="{CCB4D019-C623-C3FA-2B59-A4621D74A8E8}"/>
          </ac:spMkLst>
        </pc:spChg>
        <pc:spChg chg="mod">
          <ac:chgData name="Tania Karamitos" userId="0cea3b0e-c95d-481f-bb3d-b70625386052" providerId="ADAL" clId="{7621861B-DDF2-41B0-AC35-700905B7444E}" dt="2026-07-06T02:49:51.371" v="4" actId="20577"/>
          <ac:spMkLst>
            <pc:docMk/>
            <pc:sldMk cId="3174378108" sldId="268"/>
            <ac:spMk id="8" creationId="{30C3AE28-821A-52F9-1736-B8FB9B3BAAC7}"/>
          </ac:spMkLst>
        </pc:spChg>
      </pc:sldChg>
      <pc:sldChg chg="addSp delSp modSp del mod">
        <pc:chgData name="Tania Karamitos" userId="0cea3b0e-c95d-481f-bb3d-b70625386052" providerId="ADAL" clId="{7621861B-DDF2-41B0-AC35-700905B7444E}" dt="2026-07-06T03:06:46.586" v="11" actId="2696"/>
        <pc:sldMkLst>
          <pc:docMk/>
          <pc:sldMk cId="1272883330" sldId="272"/>
        </pc:sldMkLst>
        <pc:spChg chg="del">
          <ac:chgData name="Tania Karamitos" userId="0cea3b0e-c95d-481f-bb3d-b70625386052" providerId="ADAL" clId="{7621861B-DDF2-41B0-AC35-700905B7444E}" dt="2026-07-06T03:06:41.039" v="10" actId="478"/>
          <ac:spMkLst>
            <pc:docMk/>
            <pc:sldMk cId="1272883330" sldId="272"/>
            <ac:spMk id="2" creationId="{304AD510-B3D7-421D-D715-8D02C3DEE306}"/>
          </ac:spMkLst>
        </pc:spChg>
        <pc:spChg chg="add mod">
          <ac:chgData name="Tania Karamitos" userId="0cea3b0e-c95d-481f-bb3d-b70625386052" providerId="ADAL" clId="{7621861B-DDF2-41B0-AC35-700905B7444E}" dt="2026-07-06T03:06:41.039" v="10" actId="478"/>
          <ac:spMkLst>
            <pc:docMk/>
            <pc:sldMk cId="1272883330" sldId="272"/>
            <ac:spMk id="4" creationId="{F191065A-DD6F-5600-CBFE-846CB792D3E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79418-3FA1-42FB-BDCF-C0EF497D36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3A272AA-68F7-4B70-8502-22DB0D0D61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4F2DE0B-D245-43D2-B262-876D28060A57}"/>
              </a:ext>
            </a:extLst>
          </p:cNvPr>
          <p:cNvSpPr>
            <a:spLocks noGrp="1"/>
          </p:cNvSpPr>
          <p:nvPr>
            <p:ph type="dt" sz="half" idx="10"/>
          </p:nvPr>
        </p:nvSpPr>
        <p:spPr/>
        <p:txBody>
          <a:bodyPr/>
          <a:lstStyle/>
          <a:p>
            <a:fld id="{77B90198-1CB1-4705-9638-AB7A533462CB}" type="datetimeFigureOut">
              <a:rPr lang="en-AU" smtClean="0"/>
              <a:t>6/07/2026</a:t>
            </a:fld>
            <a:endParaRPr lang="en-AU"/>
          </a:p>
        </p:txBody>
      </p:sp>
      <p:sp>
        <p:nvSpPr>
          <p:cNvPr id="5" name="Footer Placeholder 4">
            <a:extLst>
              <a:ext uri="{FF2B5EF4-FFF2-40B4-BE49-F238E27FC236}">
                <a16:creationId xmlns:a16="http://schemas.microsoft.com/office/drawing/2014/main" id="{D06383F1-8DA1-4A27-B316-18F235103A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660AD72-D577-4828-B3FA-7EEA7EAF6FA8}"/>
              </a:ext>
            </a:extLst>
          </p:cNvPr>
          <p:cNvSpPr>
            <a:spLocks noGrp="1"/>
          </p:cNvSpPr>
          <p:nvPr>
            <p:ph type="sldNum" sz="quarter" idx="12"/>
          </p:nvPr>
        </p:nvSpPr>
        <p:spPr/>
        <p:txBody>
          <a:bodyPr/>
          <a:lstStyle/>
          <a:p>
            <a:fld id="{ABAAD1C6-32EC-4BC4-A4AF-00166F3142F4}" type="slidenum">
              <a:rPr lang="en-AU" smtClean="0"/>
              <a:t>‹#›</a:t>
            </a:fld>
            <a:endParaRPr lang="en-AU"/>
          </a:p>
        </p:txBody>
      </p:sp>
    </p:spTree>
    <p:extLst>
      <p:ext uri="{BB962C8B-B14F-4D97-AF65-F5344CB8AC3E}">
        <p14:creationId xmlns:p14="http://schemas.microsoft.com/office/powerpoint/2010/main" val="262134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D103-548A-4E0A-8B8F-174582DE059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193C8BD-F29F-44FD-B9CE-9276D2D4CD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1C22C50-8CD3-4EDF-A6DB-239EA35B2FC9}"/>
              </a:ext>
            </a:extLst>
          </p:cNvPr>
          <p:cNvSpPr>
            <a:spLocks noGrp="1"/>
          </p:cNvSpPr>
          <p:nvPr>
            <p:ph type="dt" sz="half" idx="10"/>
          </p:nvPr>
        </p:nvSpPr>
        <p:spPr/>
        <p:txBody>
          <a:bodyPr/>
          <a:lstStyle/>
          <a:p>
            <a:fld id="{77B90198-1CB1-4705-9638-AB7A533462CB}" type="datetimeFigureOut">
              <a:rPr lang="en-AU" smtClean="0"/>
              <a:t>6/07/2026</a:t>
            </a:fld>
            <a:endParaRPr lang="en-AU"/>
          </a:p>
        </p:txBody>
      </p:sp>
      <p:sp>
        <p:nvSpPr>
          <p:cNvPr id="5" name="Footer Placeholder 4">
            <a:extLst>
              <a:ext uri="{FF2B5EF4-FFF2-40B4-BE49-F238E27FC236}">
                <a16:creationId xmlns:a16="http://schemas.microsoft.com/office/drawing/2014/main" id="{AEB9FAD1-5FC2-40AF-A41A-BE7C998B12C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9339479-C249-4A41-9205-C0075FF767A4}"/>
              </a:ext>
            </a:extLst>
          </p:cNvPr>
          <p:cNvSpPr>
            <a:spLocks noGrp="1"/>
          </p:cNvSpPr>
          <p:nvPr>
            <p:ph type="sldNum" sz="quarter" idx="12"/>
          </p:nvPr>
        </p:nvSpPr>
        <p:spPr/>
        <p:txBody>
          <a:bodyPr/>
          <a:lstStyle/>
          <a:p>
            <a:fld id="{ABAAD1C6-32EC-4BC4-A4AF-00166F3142F4}" type="slidenum">
              <a:rPr lang="en-AU" smtClean="0"/>
              <a:t>‹#›</a:t>
            </a:fld>
            <a:endParaRPr lang="en-AU"/>
          </a:p>
        </p:txBody>
      </p:sp>
    </p:spTree>
    <p:extLst>
      <p:ext uri="{BB962C8B-B14F-4D97-AF65-F5344CB8AC3E}">
        <p14:creationId xmlns:p14="http://schemas.microsoft.com/office/powerpoint/2010/main" val="2605365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078916-A2E9-4E57-B155-1C169E9EAC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0DB0DA9-4AB4-4F88-B3B8-A2EA5C5D46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4C63813-F53B-427F-B528-91D503A18E58}"/>
              </a:ext>
            </a:extLst>
          </p:cNvPr>
          <p:cNvSpPr>
            <a:spLocks noGrp="1"/>
          </p:cNvSpPr>
          <p:nvPr>
            <p:ph type="dt" sz="half" idx="10"/>
          </p:nvPr>
        </p:nvSpPr>
        <p:spPr/>
        <p:txBody>
          <a:bodyPr/>
          <a:lstStyle/>
          <a:p>
            <a:fld id="{77B90198-1CB1-4705-9638-AB7A533462CB}" type="datetimeFigureOut">
              <a:rPr lang="en-AU" smtClean="0"/>
              <a:t>6/07/2026</a:t>
            </a:fld>
            <a:endParaRPr lang="en-AU"/>
          </a:p>
        </p:txBody>
      </p:sp>
      <p:sp>
        <p:nvSpPr>
          <p:cNvPr id="5" name="Footer Placeholder 4">
            <a:extLst>
              <a:ext uri="{FF2B5EF4-FFF2-40B4-BE49-F238E27FC236}">
                <a16:creationId xmlns:a16="http://schemas.microsoft.com/office/drawing/2014/main" id="{1F11FA2A-F713-4D3E-A128-23D05164A4E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A36FCC8-34CC-4EA9-A523-74F8D977EE8D}"/>
              </a:ext>
            </a:extLst>
          </p:cNvPr>
          <p:cNvSpPr>
            <a:spLocks noGrp="1"/>
          </p:cNvSpPr>
          <p:nvPr>
            <p:ph type="sldNum" sz="quarter" idx="12"/>
          </p:nvPr>
        </p:nvSpPr>
        <p:spPr/>
        <p:txBody>
          <a:bodyPr/>
          <a:lstStyle/>
          <a:p>
            <a:fld id="{ABAAD1C6-32EC-4BC4-A4AF-00166F3142F4}" type="slidenum">
              <a:rPr lang="en-AU" smtClean="0"/>
              <a:t>‹#›</a:t>
            </a:fld>
            <a:endParaRPr lang="en-AU"/>
          </a:p>
        </p:txBody>
      </p:sp>
    </p:spTree>
    <p:extLst>
      <p:ext uri="{BB962C8B-B14F-4D97-AF65-F5344CB8AC3E}">
        <p14:creationId xmlns:p14="http://schemas.microsoft.com/office/powerpoint/2010/main" val="339140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51611-71FA-4442-AE99-8ABDFC8F2F7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CA77E8A-A77D-4E86-8DCE-CEDA5F1973A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FA2FA2B-8601-4FCB-AD8E-0B27C173B6CD}"/>
              </a:ext>
            </a:extLst>
          </p:cNvPr>
          <p:cNvSpPr>
            <a:spLocks noGrp="1"/>
          </p:cNvSpPr>
          <p:nvPr>
            <p:ph type="dt" sz="half" idx="10"/>
          </p:nvPr>
        </p:nvSpPr>
        <p:spPr/>
        <p:txBody>
          <a:bodyPr/>
          <a:lstStyle/>
          <a:p>
            <a:fld id="{77B90198-1CB1-4705-9638-AB7A533462CB}" type="datetimeFigureOut">
              <a:rPr lang="en-AU" smtClean="0"/>
              <a:t>6/07/2026</a:t>
            </a:fld>
            <a:endParaRPr lang="en-AU"/>
          </a:p>
        </p:txBody>
      </p:sp>
      <p:sp>
        <p:nvSpPr>
          <p:cNvPr id="5" name="Footer Placeholder 4">
            <a:extLst>
              <a:ext uri="{FF2B5EF4-FFF2-40B4-BE49-F238E27FC236}">
                <a16:creationId xmlns:a16="http://schemas.microsoft.com/office/drawing/2014/main" id="{EE5A9DB9-D041-4894-8420-CB512C36DE7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CEC9B97-D00A-4517-BCA9-EEA4EE344CD2}"/>
              </a:ext>
            </a:extLst>
          </p:cNvPr>
          <p:cNvSpPr>
            <a:spLocks noGrp="1"/>
          </p:cNvSpPr>
          <p:nvPr>
            <p:ph type="sldNum" sz="quarter" idx="12"/>
          </p:nvPr>
        </p:nvSpPr>
        <p:spPr/>
        <p:txBody>
          <a:bodyPr/>
          <a:lstStyle/>
          <a:p>
            <a:fld id="{ABAAD1C6-32EC-4BC4-A4AF-00166F3142F4}" type="slidenum">
              <a:rPr lang="en-AU" smtClean="0"/>
              <a:t>‹#›</a:t>
            </a:fld>
            <a:endParaRPr lang="en-AU"/>
          </a:p>
        </p:txBody>
      </p:sp>
    </p:spTree>
    <p:extLst>
      <p:ext uri="{BB962C8B-B14F-4D97-AF65-F5344CB8AC3E}">
        <p14:creationId xmlns:p14="http://schemas.microsoft.com/office/powerpoint/2010/main" val="133794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0145-13E4-4507-837A-E30FEDB4FA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439C3ED-971B-4FC6-ADC8-252C2060DF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16CFA0-11A7-49FD-9168-82BE67B38366}"/>
              </a:ext>
            </a:extLst>
          </p:cNvPr>
          <p:cNvSpPr>
            <a:spLocks noGrp="1"/>
          </p:cNvSpPr>
          <p:nvPr>
            <p:ph type="dt" sz="half" idx="10"/>
          </p:nvPr>
        </p:nvSpPr>
        <p:spPr/>
        <p:txBody>
          <a:bodyPr/>
          <a:lstStyle/>
          <a:p>
            <a:fld id="{77B90198-1CB1-4705-9638-AB7A533462CB}" type="datetimeFigureOut">
              <a:rPr lang="en-AU" smtClean="0"/>
              <a:t>6/07/2026</a:t>
            </a:fld>
            <a:endParaRPr lang="en-AU"/>
          </a:p>
        </p:txBody>
      </p:sp>
      <p:sp>
        <p:nvSpPr>
          <p:cNvPr id="5" name="Footer Placeholder 4">
            <a:extLst>
              <a:ext uri="{FF2B5EF4-FFF2-40B4-BE49-F238E27FC236}">
                <a16:creationId xmlns:a16="http://schemas.microsoft.com/office/drawing/2014/main" id="{DDEDCB83-7495-4CD7-8ED8-F56198241D6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A5F60AF-4213-43B5-AEE2-D08BD1674130}"/>
              </a:ext>
            </a:extLst>
          </p:cNvPr>
          <p:cNvSpPr>
            <a:spLocks noGrp="1"/>
          </p:cNvSpPr>
          <p:nvPr>
            <p:ph type="sldNum" sz="quarter" idx="12"/>
          </p:nvPr>
        </p:nvSpPr>
        <p:spPr/>
        <p:txBody>
          <a:bodyPr/>
          <a:lstStyle/>
          <a:p>
            <a:fld id="{ABAAD1C6-32EC-4BC4-A4AF-00166F3142F4}" type="slidenum">
              <a:rPr lang="en-AU" smtClean="0"/>
              <a:t>‹#›</a:t>
            </a:fld>
            <a:endParaRPr lang="en-AU"/>
          </a:p>
        </p:txBody>
      </p:sp>
    </p:spTree>
    <p:extLst>
      <p:ext uri="{BB962C8B-B14F-4D97-AF65-F5344CB8AC3E}">
        <p14:creationId xmlns:p14="http://schemas.microsoft.com/office/powerpoint/2010/main" val="109452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37C6C-3BE4-4CA9-AF4D-9E712797B05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966D993-C042-484F-89FB-CBF2785A7D7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805CC83-7E3D-4FAD-982D-4E6164B93A8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9115C2E-1825-4736-8ABE-5C8D5A18FF83}"/>
              </a:ext>
            </a:extLst>
          </p:cNvPr>
          <p:cNvSpPr>
            <a:spLocks noGrp="1"/>
          </p:cNvSpPr>
          <p:nvPr>
            <p:ph type="dt" sz="half" idx="10"/>
          </p:nvPr>
        </p:nvSpPr>
        <p:spPr/>
        <p:txBody>
          <a:bodyPr/>
          <a:lstStyle/>
          <a:p>
            <a:fld id="{77B90198-1CB1-4705-9638-AB7A533462CB}" type="datetimeFigureOut">
              <a:rPr lang="en-AU" smtClean="0"/>
              <a:t>6/07/2026</a:t>
            </a:fld>
            <a:endParaRPr lang="en-AU"/>
          </a:p>
        </p:txBody>
      </p:sp>
      <p:sp>
        <p:nvSpPr>
          <p:cNvPr id="6" name="Footer Placeholder 5">
            <a:extLst>
              <a:ext uri="{FF2B5EF4-FFF2-40B4-BE49-F238E27FC236}">
                <a16:creationId xmlns:a16="http://schemas.microsoft.com/office/drawing/2014/main" id="{63623929-48D4-4CD2-BC90-AAC4B4A38C4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C7A6870-CDE1-4744-8DA9-F3ADA5455FA7}"/>
              </a:ext>
            </a:extLst>
          </p:cNvPr>
          <p:cNvSpPr>
            <a:spLocks noGrp="1"/>
          </p:cNvSpPr>
          <p:nvPr>
            <p:ph type="sldNum" sz="quarter" idx="12"/>
          </p:nvPr>
        </p:nvSpPr>
        <p:spPr/>
        <p:txBody>
          <a:bodyPr/>
          <a:lstStyle/>
          <a:p>
            <a:fld id="{ABAAD1C6-32EC-4BC4-A4AF-00166F3142F4}" type="slidenum">
              <a:rPr lang="en-AU" smtClean="0"/>
              <a:t>‹#›</a:t>
            </a:fld>
            <a:endParaRPr lang="en-AU"/>
          </a:p>
        </p:txBody>
      </p:sp>
    </p:spTree>
    <p:extLst>
      <p:ext uri="{BB962C8B-B14F-4D97-AF65-F5344CB8AC3E}">
        <p14:creationId xmlns:p14="http://schemas.microsoft.com/office/powerpoint/2010/main" val="103557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7C013-10E3-4C0C-9FC5-49C96DD5069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15285D3-AC4C-4904-81FC-14223314FB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7DC1A1-9F6A-4CF1-9F3A-727F20671C7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DE381E5-CA8F-4E74-B50C-0BF8D74257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2C93EAB-02F6-4C4D-BD6C-0356661DA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A7B6EA3-4780-42EC-A4D6-9EF7B9C078D9}"/>
              </a:ext>
            </a:extLst>
          </p:cNvPr>
          <p:cNvSpPr>
            <a:spLocks noGrp="1"/>
          </p:cNvSpPr>
          <p:nvPr>
            <p:ph type="dt" sz="half" idx="10"/>
          </p:nvPr>
        </p:nvSpPr>
        <p:spPr/>
        <p:txBody>
          <a:bodyPr/>
          <a:lstStyle/>
          <a:p>
            <a:fld id="{77B90198-1CB1-4705-9638-AB7A533462CB}" type="datetimeFigureOut">
              <a:rPr lang="en-AU" smtClean="0"/>
              <a:t>6/07/2026</a:t>
            </a:fld>
            <a:endParaRPr lang="en-AU"/>
          </a:p>
        </p:txBody>
      </p:sp>
      <p:sp>
        <p:nvSpPr>
          <p:cNvPr id="8" name="Footer Placeholder 7">
            <a:extLst>
              <a:ext uri="{FF2B5EF4-FFF2-40B4-BE49-F238E27FC236}">
                <a16:creationId xmlns:a16="http://schemas.microsoft.com/office/drawing/2014/main" id="{97934AC1-94FD-4240-9516-A928CCA3381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25EA366-1100-4680-8CB4-25F6E3649577}"/>
              </a:ext>
            </a:extLst>
          </p:cNvPr>
          <p:cNvSpPr>
            <a:spLocks noGrp="1"/>
          </p:cNvSpPr>
          <p:nvPr>
            <p:ph type="sldNum" sz="quarter" idx="12"/>
          </p:nvPr>
        </p:nvSpPr>
        <p:spPr/>
        <p:txBody>
          <a:bodyPr/>
          <a:lstStyle/>
          <a:p>
            <a:fld id="{ABAAD1C6-32EC-4BC4-A4AF-00166F3142F4}" type="slidenum">
              <a:rPr lang="en-AU" smtClean="0"/>
              <a:t>‹#›</a:t>
            </a:fld>
            <a:endParaRPr lang="en-AU"/>
          </a:p>
        </p:txBody>
      </p:sp>
    </p:spTree>
    <p:extLst>
      <p:ext uri="{BB962C8B-B14F-4D97-AF65-F5344CB8AC3E}">
        <p14:creationId xmlns:p14="http://schemas.microsoft.com/office/powerpoint/2010/main" val="614702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4B57F-87DE-4C46-AE0A-1A5C345BE66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E41402E-AE62-4949-8F68-4CC60BEB5C4A}"/>
              </a:ext>
            </a:extLst>
          </p:cNvPr>
          <p:cNvSpPr>
            <a:spLocks noGrp="1"/>
          </p:cNvSpPr>
          <p:nvPr>
            <p:ph type="dt" sz="half" idx="10"/>
          </p:nvPr>
        </p:nvSpPr>
        <p:spPr/>
        <p:txBody>
          <a:bodyPr/>
          <a:lstStyle/>
          <a:p>
            <a:fld id="{77B90198-1CB1-4705-9638-AB7A533462CB}" type="datetimeFigureOut">
              <a:rPr lang="en-AU" smtClean="0"/>
              <a:t>6/07/2026</a:t>
            </a:fld>
            <a:endParaRPr lang="en-AU"/>
          </a:p>
        </p:txBody>
      </p:sp>
      <p:sp>
        <p:nvSpPr>
          <p:cNvPr id="4" name="Footer Placeholder 3">
            <a:extLst>
              <a:ext uri="{FF2B5EF4-FFF2-40B4-BE49-F238E27FC236}">
                <a16:creationId xmlns:a16="http://schemas.microsoft.com/office/drawing/2014/main" id="{578C39F8-D936-4D02-826D-5D5117FC720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3DCE904-63F0-4050-B366-46FD93C2AE95}"/>
              </a:ext>
            </a:extLst>
          </p:cNvPr>
          <p:cNvSpPr>
            <a:spLocks noGrp="1"/>
          </p:cNvSpPr>
          <p:nvPr>
            <p:ph type="sldNum" sz="quarter" idx="12"/>
          </p:nvPr>
        </p:nvSpPr>
        <p:spPr/>
        <p:txBody>
          <a:bodyPr/>
          <a:lstStyle/>
          <a:p>
            <a:fld id="{ABAAD1C6-32EC-4BC4-A4AF-00166F3142F4}" type="slidenum">
              <a:rPr lang="en-AU" smtClean="0"/>
              <a:t>‹#›</a:t>
            </a:fld>
            <a:endParaRPr lang="en-AU"/>
          </a:p>
        </p:txBody>
      </p:sp>
    </p:spTree>
    <p:extLst>
      <p:ext uri="{BB962C8B-B14F-4D97-AF65-F5344CB8AC3E}">
        <p14:creationId xmlns:p14="http://schemas.microsoft.com/office/powerpoint/2010/main" val="1404505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1EC023-769F-43F4-9136-903D06574907}"/>
              </a:ext>
            </a:extLst>
          </p:cNvPr>
          <p:cNvSpPr>
            <a:spLocks noGrp="1"/>
          </p:cNvSpPr>
          <p:nvPr>
            <p:ph type="dt" sz="half" idx="10"/>
          </p:nvPr>
        </p:nvSpPr>
        <p:spPr/>
        <p:txBody>
          <a:bodyPr/>
          <a:lstStyle/>
          <a:p>
            <a:fld id="{77B90198-1CB1-4705-9638-AB7A533462CB}" type="datetimeFigureOut">
              <a:rPr lang="en-AU" smtClean="0"/>
              <a:t>6/07/2026</a:t>
            </a:fld>
            <a:endParaRPr lang="en-AU"/>
          </a:p>
        </p:txBody>
      </p:sp>
      <p:sp>
        <p:nvSpPr>
          <p:cNvPr id="3" name="Footer Placeholder 2">
            <a:extLst>
              <a:ext uri="{FF2B5EF4-FFF2-40B4-BE49-F238E27FC236}">
                <a16:creationId xmlns:a16="http://schemas.microsoft.com/office/drawing/2014/main" id="{6DC84CD4-4C85-4433-AE2B-34155A32E23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D4EEFE7-0BAA-4D7B-BD2F-9A99230A2236}"/>
              </a:ext>
            </a:extLst>
          </p:cNvPr>
          <p:cNvSpPr>
            <a:spLocks noGrp="1"/>
          </p:cNvSpPr>
          <p:nvPr>
            <p:ph type="sldNum" sz="quarter" idx="12"/>
          </p:nvPr>
        </p:nvSpPr>
        <p:spPr/>
        <p:txBody>
          <a:bodyPr/>
          <a:lstStyle/>
          <a:p>
            <a:fld id="{ABAAD1C6-32EC-4BC4-A4AF-00166F3142F4}" type="slidenum">
              <a:rPr lang="en-AU" smtClean="0"/>
              <a:t>‹#›</a:t>
            </a:fld>
            <a:endParaRPr lang="en-AU"/>
          </a:p>
        </p:txBody>
      </p:sp>
    </p:spTree>
    <p:extLst>
      <p:ext uri="{BB962C8B-B14F-4D97-AF65-F5344CB8AC3E}">
        <p14:creationId xmlns:p14="http://schemas.microsoft.com/office/powerpoint/2010/main" val="2546769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47E5-8593-40E3-9F08-67DF5333C0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3C30F22-81CE-48BF-A195-9C65A29606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82A6EE6-64A8-45B8-B9AA-813F206D39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BB7209-6FBC-4CE8-805B-C452B79EE96E}"/>
              </a:ext>
            </a:extLst>
          </p:cNvPr>
          <p:cNvSpPr>
            <a:spLocks noGrp="1"/>
          </p:cNvSpPr>
          <p:nvPr>
            <p:ph type="dt" sz="half" idx="10"/>
          </p:nvPr>
        </p:nvSpPr>
        <p:spPr/>
        <p:txBody>
          <a:bodyPr/>
          <a:lstStyle/>
          <a:p>
            <a:fld id="{77B90198-1CB1-4705-9638-AB7A533462CB}" type="datetimeFigureOut">
              <a:rPr lang="en-AU" smtClean="0"/>
              <a:t>6/07/2026</a:t>
            </a:fld>
            <a:endParaRPr lang="en-AU"/>
          </a:p>
        </p:txBody>
      </p:sp>
      <p:sp>
        <p:nvSpPr>
          <p:cNvPr id="6" name="Footer Placeholder 5">
            <a:extLst>
              <a:ext uri="{FF2B5EF4-FFF2-40B4-BE49-F238E27FC236}">
                <a16:creationId xmlns:a16="http://schemas.microsoft.com/office/drawing/2014/main" id="{A14F3340-22A6-4B4D-9BE8-3271D026DB8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33C6B95-1EB5-474B-9307-D1D497248BF7}"/>
              </a:ext>
            </a:extLst>
          </p:cNvPr>
          <p:cNvSpPr>
            <a:spLocks noGrp="1"/>
          </p:cNvSpPr>
          <p:nvPr>
            <p:ph type="sldNum" sz="quarter" idx="12"/>
          </p:nvPr>
        </p:nvSpPr>
        <p:spPr/>
        <p:txBody>
          <a:bodyPr/>
          <a:lstStyle/>
          <a:p>
            <a:fld id="{ABAAD1C6-32EC-4BC4-A4AF-00166F3142F4}" type="slidenum">
              <a:rPr lang="en-AU" smtClean="0"/>
              <a:t>‹#›</a:t>
            </a:fld>
            <a:endParaRPr lang="en-AU"/>
          </a:p>
        </p:txBody>
      </p:sp>
    </p:spTree>
    <p:extLst>
      <p:ext uri="{BB962C8B-B14F-4D97-AF65-F5344CB8AC3E}">
        <p14:creationId xmlns:p14="http://schemas.microsoft.com/office/powerpoint/2010/main" val="1580380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2EF20-3ED3-47E4-AB4A-F55E4E9EBE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E59B476-A1EE-402E-A361-9D7315E1C1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C8B6EF5-D184-4657-A13A-9508BACB45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AEF4F8-3123-4499-B094-17D7D6049379}"/>
              </a:ext>
            </a:extLst>
          </p:cNvPr>
          <p:cNvSpPr>
            <a:spLocks noGrp="1"/>
          </p:cNvSpPr>
          <p:nvPr>
            <p:ph type="dt" sz="half" idx="10"/>
          </p:nvPr>
        </p:nvSpPr>
        <p:spPr/>
        <p:txBody>
          <a:bodyPr/>
          <a:lstStyle/>
          <a:p>
            <a:fld id="{77B90198-1CB1-4705-9638-AB7A533462CB}" type="datetimeFigureOut">
              <a:rPr lang="en-AU" smtClean="0"/>
              <a:t>6/07/2026</a:t>
            </a:fld>
            <a:endParaRPr lang="en-AU"/>
          </a:p>
        </p:txBody>
      </p:sp>
      <p:sp>
        <p:nvSpPr>
          <p:cNvPr id="6" name="Footer Placeholder 5">
            <a:extLst>
              <a:ext uri="{FF2B5EF4-FFF2-40B4-BE49-F238E27FC236}">
                <a16:creationId xmlns:a16="http://schemas.microsoft.com/office/drawing/2014/main" id="{0B9E3001-2193-43F8-B295-ACBBE29EF6E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6C7447E-2B46-4DE1-A8DF-FF5B71B402EF}"/>
              </a:ext>
            </a:extLst>
          </p:cNvPr>
          <p:cNvSpPr>
            <a:spLocks noGrp="1"/>
          </p:cNvSpPr>
          <p:nvPr>
            <p:ph type="sldNum" sz="quarter" idx="12"/>
          </p:nvPr>
        </p:nvSpPr>
        <p:spPr/>
        <p:txBody>
          <a:bodyPr/>
          <a:lstStyle/>
          <a:p>
            <a:fld id="{ABAAD1C6-32EC-4BC4-A4AF-00166F3142F4}" type="slidenum">
              <a:rPr lang="en-AU" smtClean="0"/>
              <a:t>‹#›</a:t>
            </a:fld>
            <a:endParaRPr lang="en-AU"/>
          </a:p>
        </p:txBody>
      </p:sp>
    </p:spTree>
    <p:extLst>
      <p:ext uri="{BB962C8B-B14F-4D97-AF65-F5344CB8AC3E}">
        <p14:creationId xmlns:p14="http://schemas.microsoft.com/office/powerpoint/2010/main" val="3038176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A63EA2-C7EF-4439-A303-210B1F6E6E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2E80609-CFA2-4D3A-92AC-40FF636BD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4C74A95-6AF7-4B7E-8052-2E145DC335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90198-1CB1-4705-9638-AB7A533462CB}" type="datetimeFigureOut">
              <a:rPr lang="en-AU" smtClean="0"/>
              <a:t>6/07/2026</a:t>
            </a:fld>
            <a:endParaRPr lang="en-AU"/>
          </a:p>
        </p:txBody>
      </p:sp>
      <p:sp>
        <p:nvSpPr>
          <p:cNvPr id="5" name="Footer Placeholder 4">
            <a:extLst>
              <a:ext uri="{FF2B5EF4-FFF2-40B4-BE49-F238E27FC236}">
                <a16:creationId xmlns:a16="http://schemas.microsoft.com/office/drawing/2014/main" id="{A7315895-3D0D-4048-8339-C2A3A28748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5F292ACC-62CE-42AF-896C-85812AABE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AD1C6-32EC-4BC4-A4AF-00166F3142F4}" type="slidenum">
              <a:rPr lang="en-AU" smtClean="0"/>
              <a:t>‹#›</a:t>
            </a:fld>
            <a:endParaRPr lang="en-AU"/>
          </a:p>
        </p:txBody>
      </p:sp>
    </p:spTree>
    <p:extLst>
      <p:ext uri="{BB962C8B-B14F-4D97-AF65-F5344CB8AC3E}">
        <p14:creationId xmlns:p14="http://schemas.microsoft.com/office/powerpoint/2010/main" val="1261227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03AE2-FDBF-0799-9DC1-BD099BAB33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78B66A-148E-CF0C-4E8F-8138DC1F6478}"/>
              </a:ext>
            </a:extLst>
          </p:cNvPr>
          <p:cNvSpPr>
            <a:spLocks noGrp="1"/>
          </p:cNvSpPr>
          <p:nvPr>
            <p:ph type="title"/>
          </p:nvPr>
        </p:nvSpPr>
        <p:spPr/>
        <p:txBody>
          <a:bodyPr/>
          <a:lstStyle/>
          <a:p>
            <a:r>
              <a:rPr lang="en-AU" b="1" dirty="0">
                <a:solidFill>
                  <a:srgbClr val="009999"/>
                </a:solidFill>
              </a:rPr>
              <a:t>Best Use of a Grant Award </a:t>
            </a:r>
            <a:r>
              <a:rPr lang="en-AU" b="1" dirty="0"/>
              <a:t>Entry Template</a:t>
            </a:r>
            <a:endParaRPr lang="en-AU" dirty="0"/>
          </a:p>
        </p:txBody>
      </p:sp>
      <p:cxnSp>
        <p:nvCxnSpPr>
          <p:cNvPr id="7" name="Straight Connector 6">
            <a:extLst>
              <a:ext uri="{FF2B5EF4-FFF2-40B4-BE49-F238E27FC236}">
                <a16:creationId xmlns:a16="http://schemas.microsoft.com/office/drawing/2014/main" id="{58E606A4-0CA7-04D6-E880-8154A23151F1}"/>
              </a:ext>
            </a:extLst>
          </p:cNvPr>
          <p:cNvCxnSpPr/>
          <p:nvPr/>
        </p:nvCxnSpPr>
        <p:spPr>
          <a:xfrm>
            <a:off x="838200" y="1690688"/>
            <a:ext cx="10515600" cy="0"/>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sign&#10;&#10;Description automatically generated">
            <a:extLst>
              <a:ext uri="{FF2B5EF4-FFF2-40B4-BE49-F238E27FC236}">
                <a16:creationId xmlns:a16="http://schemas.microsoft.com/office/drawing/2014/main" id="{DA870FFB-9AE7-5029-7798-80F3027B5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2048" y="218079"/>
            <a:ext cx="1371775" cy="1408807"/>
          </a:xfrm>
          <a:prstGeom prst="rect">
            <a:avLst/>
          </a:prstGeom>
        </p:spPr>
      </p:pic>
      <p:sp>
        <p:nvSpPr>
          <p:cNvPr id="3" name="Title 1">
            <a:extLst>
              <a:ext uri="{FF2B5EF4-FFF2-40B4-BE49-F238E27FC236}">
                <a16:creationId xmlns:a16="http://schemas.microsoft.com/office/drawing/2014/main" id="{3DB52707-EDAD-56C6-6817-B3F6D0D93B98}"/>
              </a:ext>
            </a:extLst>
          </p:cNvPr>
          <p:cNvSpPr txBox="1">
            <a:spLocks/>
          </p:cNvSpPr>
          <p:nvPr/>
        </p:nvSpPr>
        <p:spPr>
          <a:xfrm>
            <a:off x="1330651" y="2120899"/>
            <a:ext cx="9144000" cy="39545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AU" sz="1800" b="0" i="0" dirty="0">
                <a:solidFill>
                  <a:srgbClr val="292B29"/>
                </a:solidFill>
                <a:effectLst/>
                <a:latin typeface="+mn-lt"/>
              </a:rPr>
              <a:t>As a new requirement to the Grants program, any school that is awarded a Grant must enter their garden project into a new ‘Best Use of a Grant’ Award category within 18 months of receiving their Grant.</a:t>
            </a:r>
          </a:p>
          <a:p>
            <a:pPr algn="l"/>
            <a:endParaRPr lang="en-AU" sz="1800" b="0" i="0" dirty="0">
              <a:solidFill>
                <a:srgbClr val="292B29"/>
              </a:solidFill>
              <a:effectLst/>
              <a:latin typeface="+mn-lt"/>
            </a:endParaRPr>
          </a:p>
          <a:p>
            <a:pPr algn="l"/>
            <a:r>
              <a:rPr lang="en-AU" sz="1800" b="0" i="0" dirty="0">
                <a:solidFill>
                  <a:srgbClr val="292B29"/>
                </a:solidFill>
                <a:effectLst/>
                <a:latin typeface="+mn-lt"/>
              </a:rPr>
              <a:t>Entries into the ‘Best Use of a Grant’ Award category will not be judged against gardens/garden projects entered in other Award categories and are not expected to be comparable in scope and scale.</a:t>
            </a:r>
          </a:p>
          <a:p>
            <a:pPr algn="l"/>
            <a:endParaRPr lang="en-AU" sz="1800" b="0" i="0" dirty="0">
              <a:solidFill>
                <a:srgbClr val="292B29"/>
              </a:solidFill>
              <a:effectLst/>
              <a:latin typeface="+mn-lt"/>
            </a:endParaRPr>
          </a:p>
          <a:p>
            <a:pPr algn="l"/>
            <a:r>
              <a:rPr lang="en-AU" sz="1800" b="0" i="0" dirty="0">
                <a:solidFill>
                  <a:srgbClr val="292B29"/>
                </a:solidFill>
                <a:effectLst/>
                <a:latin typeface="+mn-lt"/>
              </a:rPr>
              <a:t>‘Best use of a Grant’ entries require only a before and after photo, along with a brief description of your garden/garden project. A simple entry template will be provided.</a:t>
            </a:r>
          </a:p>
          <a:p>
            <a:pPr algn="l"/>
            <a:endParaRPr lang="en-AU" sz="1800" b="0" i="0" dirty="0">
              <a:solidFill>
                <a:srgbClr val="292B29"/>
              </a:solidFill>
              <a:effectLst/>
              <a:latin typeface="+mn-lt"/>
            </a:endParaRPr>
          </a:p>
          <a:p>
            <a:pPr algn="l"/>
            <a:r>
              <a:rPr lang="en-AU" sz="1800" b="0" i="0" dirty="0">
                <a:solidFill>
                  <a:srgbClr val="292B29"/>
                </a:solidFill>
                <a:effectLst/>
                <a:latin typeface="+mn-lt"/>
              </a:rPr>
              <a:t>VSGP will be judging the ‘Best Use of a Grant’ Award only against other entries in the same category and will not be judged on the size or scope of the project, but rather what your school was able to achieve with your grant. </a:t>
            </a:r>
          </a:p>
          <a:p>
            <a:pPr algn="ctr"/>
            <a:endParaRPr lang="en-AU" sz="3600" dirty="0"/>
          </a:p>
        </p:txBody>
      </p:sp>
    </p:spTree>
    <p:extLst>
      <p:ext uri="{BB962C8B-B14F-4D97-AF65-F5344CB8AC3E}">
        <p14:creationId xmlns:p14="http://schemas.microsoft.com/office/powerpoint/2010/main" val="4000454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7FAAAC-D934-4391-B9E1-B9A68D8344B8}"/>
              </a:ext>
            </a:extLst>
          </p:cNvPr>
          <p:cNvCxnSpPr/>
          <p:nvPr/>
        </p:nvCxnSpPr>
        <p:spPr>
          <a:xfrm>
            <a:off x="838200" y="1690688"/>
            <a:ext cx="10515600" cy="0"/>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CCB4D019-C623-C3FA-2B59-A4621D74A8E8}"/>
              </a:ext>
            </a:extLst>
          </p:cNvPr>
          <p:cNvSpPr txBox="1">
            <a:spLocks/>
          </p:cNvSpPr>
          <p:nvPr/>
        </p:nvSpPr>
        <p:spPr>
          <a:xfrm>
            <a:off x="1339443" y="2235200"/>
            <a:ext cx="9144000" cy="238760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b="1" dirty="0">
                <a:solidFill>
                  <a:srgbClr val="009999"/>
                </a:solidFill>
              </a:rPr>
              <a:t>School Name and Suburb</a:t>
            </a:r>
          </a:p>
          <a:p>
            <a:pPr algn="ctr"/>
            <a:endParaRPr lang="en-AU" dirty="0"/>
          </a:p>
          <a:p>
            <a:pPr algn="ctr"/>
            <a:r>
              <a:rPr lang="en-AU" dirty="0"/>
              <a:t>List the </a:t>
            </a:r>
            <a:r>
              <a:rPr lang="en-AU" b="1" dirty="0">
                <a:solidFill>
                  <a:srgbClr val="009999"/>
                </a:solidFill>
              </a:rPr>
              <a:t>Grant Category </a:t>
            </a:r>
            <a:r>
              <a:rPr lang="en-AU" dirty="0"/>
              <a:t>you won</a:t>
            </a:r>
          </a:p>
          <a:p>
            <a:pPr algn="ctr"/>
            <a:r>
              <a:rPr lang="en-AU" b="1" dirty="0"/>
              <a:t> </a:t>
            </a:r>
          </a:p>
          <a:p>
            <a:pPr algn="ctr"/>
            <a:r>
              <a:rPr lang="en-AU" sz="3600" dirty="0"/>
              <a:t>&amp; the </a:t>
            </a:r>
            <a:r>
              <a:rPr lang="en-AU" sz="3600" b="1" dirty="0">
                <a:solidFill>
                  <a:srgbClr val="009999"/>
                </a:solidFill>
              </a:rPr>
              <a:t>Year</a:t>
            </a:r>
            <a:r>
              <a:rPr lang="en-AU" sz="3600" dirty="0"/>
              <a:t> you received your VSGP Grant. </a:t>
            </a:r>
          </a:p>
        </p:txBody>
      </p:sp>
      <p:sp>
        <p:nvSpPr>
          <p:cNvPr id="8" name="Title 1">
            <a:extLst>
              <a:ext uri="{FF2B5EF4-FFF2-40B4-BE49-F238E27FC236}">
                <a16:creationId xmlns:a16="http://schemas.microsoft.com/office/drawing/2014/main" id="{30C3AE28-821A-52F9-1736-B8FB9B3BAAC7}"/>
              </a:ext>
            </a:extLst>
          </p:cNvPr>
          <p:cNvSpPr txBox="1">
            <a:spLocks/>
          </p:cNvSpPr>
          <p:nvPr/>
        </p:nvSpPr>
        <p:spPr>
          <a:xfrm>
            <a:off x="838200" y="365125"/>
            <a:ext cx="10515600" cy="1325563"/>
          </a:xfrm>
          <a:prstGeom prst="rect">
            <a:avLst/>
          </a:prstGeom>
          <a:solidFill>
            <a:srgbClr val="00999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b="1" dirty="0">
                <a:solidFill>
                  <a:schemeClr val="bg1"/>
                </a:solidFill>
              </a:rPr>
              <a:t>Best Use of a VSGP Grant Award</a:t>
            </a:r>
          </a:p>
        </p:txBody>
      </p:sp>
    </p:spTree>
    <p:extLst>
      <p:ext uri="{BB962C8B-B14F-4D97-AF65-F5344CB8AC3E}">
        <p14:creationId xmlns:p14="http://schemas.microsoft.com/office/powerpoint/2010/main" val="3174378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05D998-2BE4-4F8E-98FE-7FF9DE85534F}"/>
              </a:ext>
            </a:extLst>
          </p:cNvPr>
          <p:cNvSpPr>
            <a:spLocks noGrp="1"/>
          </p:cNvSpPr>
          <p:nvPr>
            <p:ph idx="1"/>
          </p:nvPr>
        </p:nvSpPr>
        <p:spPr>
          <a:xfrm>
            <a:off x="771525" y="1805264"/>
            <a:ext cx="10515600" cy="4351338"/>
          </a:xfrm>
        </p:spPr>
        <p:txBody>
          <a:bodyPr>
            <a:normAutofit lnSpcReduction="10000"/>
          </a:bodyPr>
          <a:lstStyle/>
          <a:p>
            <a:pPr marL="0" indent="0">
              <a:buNone/>
            </a:pPr>
            <a:r>
              <a:rPr lang="en-AU" b="1" dirty="0"/>
              <a:t>Tells us about your project.</a:t>
            </a:r>
          </a:p>
          <a:p>
            <a:pPr marL="0" indent="0">
              <a:buNone/>
            </a:pPr>
            <a:endParaRPr lang="en-AU" sz="1000" dirty="0"/>
          </a:p>
          <a:p>
            <a:pPr marL="0" indent="0">
              <a:buNone/>
            </a:pPr>
            <a:r>
              <a:rPr lang="en-AU" dirty="0"/>
              <a:t>This may include: </a:t>
            </a:r>
          </a:p>
          <a:p>
            <a:r>
              <a:rPr lang="en-AU" sz="2600" dirty="0"/>
              <a:t>Who was involved in the garden project – e.g. year levels/garden club/ working bee. </a:t>
            </a:r>
          </a:p>
          <a:p>
            <a:r>
              <a:rPr lang="en-AU" sz="2600" dirty="0"/>
              <a:t>How were students involved – e.g. design/planning, development/build, maintenance/upkeep.</a:t>
            </a:r>
          </a:p>
          <a:p>
            <a:r>
              <a:rPr lang="en-AU" sz="2600" dirty="0"/>
              <a:t>How will students/school use the garden – e.g. classes/education, recess or lunch, well-being benefits, </a:t>
            </a:r>
            <a:r>
              <a:rPr lang="en-AU" sz="2600" b="0" i="0" dirty="0">
                <a:effectLst/>
              </a:rPr>
              <a:t>aesthetic appearance.</a:t>
            </a:r>
          </a:p>
          <a:p>
            <a:r>
              <a:rPr lang="en-AU" sz="2600" dirty="0"/>
              <a:t>Community involvement: parents, community groups, volunteers, local businesses, councils or organisations.  </a:t>
            </a:r>
          </a:p>
          <a:p>
            <a:endParaRPr lang="en-AU" dirty="0"/>
          </a:p>
        </p:txBody>
      </p:sp>
      <p:sp>
        <p:nvSpPr>
          <p:cNvPr id="6" name="Title 1">
            <a:extLst>
              <a:ext uri="{FF2B5EF4-FFF2-40B4-BE49-F238E27FC236}">
                <a16:creationId xmlns:a16="http://schemas.microsoft.com/office/drawing/2014/main" id="{B466B9C5-1E24-F3D8-30CB-9F2248324F73}"/>
              </a:ext>
            </a:extLst>
          </p:cNvPr>
          <p:cNvSpPr txBox="1">
            <a:spLocks/>
          </p:cNvSpPr>
          <p:nvPr/>
        </p:nvSpPr>
        <p:spPr>
          <a:xfrm>
            <a:off x="838200" y="365124"/>
            <a:ext cx="10515600" cy="1325563"/>
          </a:xfrm>
          <a:prstGeom prst="rect">
            <a:avLst/>
          </a:prstGeom>
          <a:solidFill>
            <a:srgbClr val="00999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a:solidFill>
                  <a:schemeClr val="bg1"/>
                </a:solidFill>
              </a:rPr>
              <a:t>1/ Garden Project Information  </a:t>
            </a:r>
          </a:p>
        </p:txBody>
      </p:sp>
    </p:spTree>
    <p:extLst>
      <p:ext uri="{BB962C8B-B14F-4D97-AF65-F5344CB8AC3E}">
        <p14:creationId xmlns:p14="http://schemas.microsoft.com/office/powerpoint/2010/main" val="1593462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E42A1-FF81-CD10-A2CD-0D2FEBE7EA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B95096-E714-EEA7-0154-2BE7C00E2E76}"/>
              </a:ext>
            </a:extLst>
          </p:cNvPr>
          <p:cNvSpPr>
            <a:spLocks noGrp="1"/>
          </p:cNvSpPr>
          <p:nvPr>
            <p:ph type="title"/>
          </p:nvPr>
        </p:nvSpPr>
        <p:spPr>
          <a:solidFill>
            <a:srgbClr val="009999"/>
          </a:solidFill>
        </p:spPr>
        <p:txBody>
          <a:bodyPr/>
          <a:lstStyle/>
          <a:p>
            <a:r>
              <a:rPr lang="en-AU" b="1">
                <a:solidFill>
                  <a:schemeClr val="bg1"/>
                </a:solidFill>
              </a:rPr>
              <a:t>2/ Photos of the Garden Project   </a:t>
            </a:r>
            <a:endParaRPr lang="en-AU" b="1" dirty="0">
              <a:solidFill>
                <a:schemeClr val="bg1"/>
              </a:solidFill>
            </a:endParaRPr>
          </a:p>
        </p:txBody>
      </p:sp>
      <p:sp>
        <p:nvSpPr>
          <p:cNvPr id="3" name="Content Placeholder 2">
            <a:extLst>
              <a:ext uri="{FF2B5EF4-FFF2-40B4-BE49-F238E27FC236}">
                <a16:creationId xmlns:a16="http://schemas.microsoft.com/office/drawing/2014/main" id="{81106E25-19D3-D053-4A1A-9C70C3B940FF}"/>
              </a:ext>
            </a:extLst>
          </p:cNvPr>
          <p:cNvSpPr>
            <a:spLocks noGrp="1"/>
          </p:cNvSpPr>
          <p:nvPr>
            <p:ph idx="1"/>
          </p:nvPr>
        </p:nvSpPr>
        <p:spPr>
          <a:xfrm>
            <a:off x="838200" y="1756174"/>
            <a:ext cx="10515600" cy="591373"/>
          </a:xfrm>
        </p:spPr>
        <p:txBody>
          <a:bodyPr>
            <a:normAutofit/>
          </a:bodyPr>
          <a:lstStyle/>
          <a:p>
            <a:pPr marL="0" indent="0">
              <a:buNone/>
            </a:pPr>
            <a:r>
              <a:rPr lang="en-AU" dirty="0"/>
              <a:t>Photos of your school garden </a:t>
            </a:r>
            <a:r>
              <a:rPr lang="en-AU" b="1" dirty="0"/>
              <a:t>BEFORE </a:t>
            </a:r>
            <a:r>
              <a:rPr lang="en-AU" dirty="0"/>
              <a:t>the project. </a:t>
            </a:r>
          </a:p>
          <a:p>
            <a:pPr marL="0" indent="0">
              <a:buNone/>
            </a:pPr>
            <a:endParaRPr lang="en-AU" sz="1000" dirty="0"/>
          </a:p>
          <a:p>
            <a:endParaRPr lang="en-AU" dirty="0"/>
          </a:p>
        </p:txBody>
      </p:sp>
      <p:sp>
        <p:nvSpPr>
          <p:cNvPr id="6" name="Text Placeholder 25">
            <a:extLst>
              <a:ext uri="{FF2B5EF4-FFF2-40B4-BE49-F238E27FC236}">
                <a16:creationId xmlns:a16="http://schemas.microsoft.com/office/drawing/2014/main" id="{73FB76A9-4CD8-C960-BD3C-D0D591524219}"/>
              </a:ext>
            </a:extLst>
          </p:cNvPr>
          <p:cNvSpPr txBox="1">
            <a:spLocks/>
          </p:cNvSpPr>
          <p:nvPr/>
        </p:nvSpPr>
        <p:spPr>
          <a:xfrm>
            <a:off x="838200" y="5798431"/>
            <a:ext cx="2292298" cy="3484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Description </a:t>
            </a:r>
            <a:endParaRPr lang="en-US" sz="1200" dirty="0"/>
          </a:p>
        </p:txBody>
      </p:sp>
      <p:sp>
        <p:nvSpPr>
          <p:cNvPr id="10" name="Text Placeholder 25">
            <a:extLst>
              <a:ext uri="{FF2B5EF4-FFF2-40B4-BE49-F238E27FC236}">
                <a16:creationId xmlns:a16="http://schemas.microsoft.com/office/drawing/2014/main" id="{A5D8814A-835C-706A-01E6-7F1907671BE3}"/>
              </a:ext>
            </a:extLst>
          </p:cNvPr>
          <p:cNvSpPr txBox="1">
            <a:spLocks/>
          </p:cNvSpPr>
          <p:nvPr/>
        </p:nvSpPr>
        <p:spPr>
          <a:xfrm>
            <a:off x="4429125" y="5798431"/>
            <a:ext cx="2292298" cy="3484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Description </a:t>
            </a:r>
            <a:endParaRPr lang="en-US" sz="1200" dirty="0"/>
          </a:p>
        </p:txBody>
      </p:sp>
      <p:sp>
        <p:nvSpPr>
          <p:cNvPr id="12" name="Text Placeholder 25">
            <a:extLst>
              <a:ext uri="{FF2B5EF4-FFF2-40B4-BE49-F238E27FC236}">
                <a16:creationId xmlns:a16="http://schemas.microsoft.com/office/drawing/2014/main" id="{8D324DE5-3250-6E22-B50B-6066B5F59125}"/>
              </a:ext>
            </a:extLst>
          </p:cNvPr>
          <p:cNvSpPr txBox="1">
            <a:spLocks/>
          </p:cNvSpPr>
          <p:nvPr/>
        </p:nvSpPr>
        <p:spPr>
          <a:xfrm>
            <a:off x="8192021" y="5798431"/>
            <a:ext cx="2292298" cy="3484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Description </a:t>
            </a:r>
            <a:endParaRPr lang="en-US" sz="1200" dirty="0"/>
          </a:p>
        </p:txBody>
      </p:sp>
      <p:sp>
        <p:nvSpPr>
          <p:cNvPr id="13" name="TextBox 12">
            <a:extLst>
              <a:ext uri="{FF2B5EF4-FFF2-40B4-BE49-F238E27FC236}">
                <a16:creationId xmlns:a16="http://schemas.microsoft.com/office/drawing/2014/main" id="{5F99BCEB-95AB-ED03-97FF-03C907F50A88}"/>
              </a:ext>
            </a:extLst>
          </p:cNvPr>
          <p:cNvSpPr txBox="1"/>
          <p:nvPr/>
        </p:nvSpPr>
        <p:spPr>
          <a:xfrm>
            <a:off x="838200" y="6308209"/>
            <a:ext cx="4619920" cy="369332"/>
          </a:xfrm>
          <a:prstGeom prst="rect">
            <a:avLst/>
          </a:prstGeom>
          <a:noFill/>
        </p:spPr>
        <p:txBody>
          <a:bodyPr wrap="square" rtlCol="0">
            <a:spAutoFit/>
          </a:bodyPr>
          <a:lstStyle/>
          <a:p>
            <a:r>
              <a:rPr lang="en-AU" dirty="0"/>
              <a:t>At least one before photo must be provided.   </a:t>
            </a:r>
          </a:p>
        </p:txBody>
      </p:sp>
      <p:pic>
        <p:nvPicPr>
          <p:cNvPr id="14" name="Picture 13">
            <a:extLst>
              <a:ext uri="{FF2B5EF4-FFF2-40B4-BE49-F238E27FC236}">
                <a16:creationId xmlns:a16="http://schemas.microsoft.com/office/drawing/2014/main" id="{17939BFB-FF12-2210-132B-4512F29C084D}"/>
              </a:ext>
            </a:extLst>
          </p:cNvPr>
          <p:cNvPicPr>
            <a:picLocks noChangeAspect="1"/>
          </p:cNvPicPr>
          <p:nvPr/>
        </p:nvPicPr>
        <p:blipFill>
          <a:blip r:embed="rId2"/>
          <a:stretch>
            <a:fillRect/>
          </a:stretch>
        </p:blipFill>
        <p:spPr>
          <a:xfrm>
            <a:off x="884403" y="2413155"/>
            <a:ext cx="3158002" cy="3164098"/>
          </a:xfrm>
          <a:prstGeom prst="rect">
            <a:avLst/>
          </a:prstGeom>
        </p:spPr>
      </p:pic>
      <p:pic>
        <p:nvPicPr>
          <p:cNvPr id="15" name="Picture 14">
            <a:extLst>
              <a:ext uri="{FF2B5EF4-FFF2-40B4-BE49-F238E27FC236}">
                <a16:creationId xmlns:a16="http://schemas.microsoft.com/office/drawing/2014/main" id="{209398CB-FE54-096C-5907-BDB917F9366E}"/>
              </a:ext>
            </a:extLst>
          </p:cNvPr>
          <p:cNvPicPr>
            <a:picLocks noChangeAspect="1"/>
          </p:cNvPicPr>
          <p:nvPr/>
        </p:nvPicPr>
        <p:blipFill>
          <a:blip r:embed="rId2"/>
          <a:stretch>
            <a:fillRect/>
          </a:stretch>
        </p:blipFill>
        <p:spPr>
          <a:xfrm>
            <a:off x="4538212" y="2413033"/>
            <a:ext cx="3158002" cy="3164098"/>
          </a:xfrm>
          <a:prstGeom prst="rect">
            <a:avLst/>
          </a:prstGeom>
        </p:spPr>
      </p:pic>
      <p:pic>
        <p:nvPicPr>
          <p:cNvPr id="16" name="Picture 15">
            <a:extLst>
              <a:ext uri="{FF2B5EF4-FFF2-40B4-BE49-F238E27FC236}">
                <a16:creationId xmlns:a16="http://schemas.microsoft.com/office/drawing/2014/main" id="{8894C25B-2972-71BD-6D3F-D146EB127F8B}"/>
              </a:ext>
            </a:extLst>
          </p:cNvPr>
          <p:cNvPicPr>
            <a:picLocks noChangeAspect="1"/>
          </p:cNvPicPr>
          <p:nvPr/>
        </p:nvPicPr>
        <p:blipFill>
          <a:blip r:embed="rId2"/>
          <a:stretch>
            <a:fillRect/>
          </a:stretch>
        </p:blipFill>
        <p:spPr>
          <a:xfrm>
            <a:off x="8192021" y="2413033"/>
            <a:ext cx="3158002" cy="3164098"/>
          </a:xfrm>
          <a:prstGeom prst="rect">
            <a:avLst/>
          </a:prstGeom>
        </p:spPr>
      </p:pic>
    </p:spTree>
    <p:extLst>
      <p:ext uri="{BB962C8B-B14F-4D97-AF65-F5344CB8AC3E}">
        <p14:creationId xmlns:p14="http://schemas.microsoft.com/office/powerpoint/2010/main" val="645856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B46FC-78D8-E06F-2451-99232BBFD5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8809D3-194D-219A-7DAE-D61D56DE5667}"/>
              </a:ext>
            </a:extLst>
          </p:cNvPr>
          <p:cNvSpPr>
            <a:spLocks noGrp="1"/>
          </p:cNvSpPr>
          <p:nvPr>
            <p:ph type="title"/>
          </p:nvPr>
        </p:nvSpPr>
        <p:spPr>
          <a:solidFill>
            <a:srgbClr val="009999"/>
          </a:solidFill>
        </p:spPr>
        <p:txBody>
          <a:bodyPr/>
          <a:lstStyle/>
          <a:p>
            <a:r>
              <a:rPr lang="en-AU" b="1">
                <a:solidFill>
                  <a:schemeClr val="bg1"/>
                </a:solidFill>
              </a:rPr>
              <a:t>2/ Photos of the Garden Project   </a:t>
            </a:r>
            <a:endParaRPr lang="en-AU" b="1" dirty="0">
              <a:solidFill>
                <a:schemeClr val="bg1"/>
              </a:solidFill>
            </a:endParaRPr>
          </a:p>
        </p:txBody>
      </p:sp>
      <p:sp>
        <p:nvSpPr>
          <p:cNvPr id="3" name="Content Placeholder 2">
            <a:extLst>
              <a:ext uri="{FF2B5EF4-FFF2-40B4-BE49-F238E27FC236}">
                <a16:creationId xmlns:a16="http://schemas.microsoft.com/office/drawing/2014/main" id="{89C733F6-A4EC-B7D1-321D-E950429E2090}"/>
              </a:ext>
            </a:extLst>
          </p:cNvPr>
          <p:cNvSpPr>
            <a:spLocks noGrp="1"/>
          </p:cNvSpPr>
          <p:nvPr>
            <p:ph idx="1"/>
          </p:nvPr>
        </p:nvSpPr>
        <p:spPr>
          <a:xfrm>
            <a:off x="838200" y="1756174"/>
            <a:ext cx="10515600" cy="591373"/>
          </a:xfrm>
        </p:spPr>
        <p:txBody>
          <a:bodyPr>
            <a:normAutofit/>
          </a:bodyPr>
          <a:lstStyle/>
          <a:p>
            <a:pPr marL="0" indent="0">
              <a:buNone/>
            </a:pPr>
            <a:r>
              <a:rPr lang="en-AU" dirty="0"/>
              <a:t>Photos of your school garden </a:t>
            </a:r>
            <a:r>
              <a:rPr lang="en-AU" b="1" dirty="0"/>
              <a:t>AFTER </a:t>
            </a:r>
            <a:r>
              <a:rPr lang="en-AU" dirty="0"/>
              <a:t>project just completed. </a:t>
            </a:r>
          </a:p>
          <a:p>
            <a:pPr marL="0" indent="0">
              <a:buNone/>
            </a:pPr>
            <a:endParaRPr lang="en-AU" sz="1000" dirty="0"/>
          </a:p>
          <a:p>
            <a:endParaRPr lang="en-AU" dirty="0"/>
          </a:p>
        </p:txBody>
      </p:sp>
      <p:pic>
        <p:nvPicPr>
          <p:cNvPr id="5" name="Picture Placeholder 42" descr="Plants in garden beds">
            <a:extLst>
              <a:ext uri="{FF2B5EF4-FFF2-40B4-BE49-F238E27FC236}">
                <a16:creationId xmlns:a16="http://schemas.microsoft.com/office/drawing/2014/main" id="{72CB15CB-D1B0-E48D-2064-9AC2AD5B5EA1}"/>
              </a:ext>
            </a:extLst>
          </p:cNvPr>
          <p:cNvPicPr>
            <a:picLocks noChangeAspect="1"/>
          </p:cNvPicPr>
          <p:nvPr/>
        </p:nvPicPr>
        <p:blipFill>
          <a:blip r:embed="rId2">
            <a:extLst>
              <a:ext uri="{28A0092B-C50C-407E-A947-70E740481C1C}">
                <a14:useLocalDpi xmlns:a14="http://schemas.microsoft.com/office/drawing/2010/main" val="0"/>
              </a:ext>
            </a:extLst>
          </a:blip>
          <a:srcRect l="16709" r="16709"/>
          <a:stretch/>
        </p:blipFill>
        <p:spPr>
          <a:xfrm>
            <a:off x="838200" y="2413033"/>
            <a:ext cx="3161779" cy="3164220"/>
          </a:xfrm>
          <a:prstGeom prst="rect">
            <a:avLst/>
          </a:prstGeom>
        </p:spPr>
      </p:pic>
      <p:sp>
        <p:nvSpPr>
          <p:cNvPr id="6" name="Text Placeholder 25">
            <a:extLst>
              <a:ext uri="{FF2B5EF4-FFF2-40B4-BE49-F238E27FC236}">
                <a16:creationId xmlns:a16="http://schemas.microsoft.com/office/drawing/2014/main" id="{E4A513D0-E184-3236-8B75-115507936F9F}"/>
              </a:ext>
            </a:extLst>
          </p:cNvPr>
          <p:cNvSpPr txBox="1">
            <a:spLocks/>
          </p:cNvSpPr>
          <p:nvPr/>
        </p:nvSpPr>
        <p:spPr>
          <a:xfrm>
            <a:off x="838200" y="5798431"/>
            <a:ext cx="2292298" cy="3484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Description </a:t>
            </a:r>
            <a:endParaRPr lang="en-US" sz="1200" dirty="0"/>
          </a:p>
        </p:txBody>
      </p:sp>
      <p:pic>
        <p:nvPicPr>
          <p:cNvPr id="9" name="Picture Placeholder 42" descr="Plants in garden beds">
            <a:extLst>
              <a:ext uri="{FF2B5EF4-FFF2-40B4-BE49-F238E27FC236}">
                <a16:creationId xmlns:a16="http://schemas.microsoft.com/office/drawing/2014/main" id="{F7ED65AA-21B0-ADAF-E2CC-94049A852B82}"/>
              </a:ext>
            </a:extLst>
          </p:cNvPr>
          <p:cNvPicPr>
            <a:picLocks noChangeAspect="1"/>
          </p:cNvPicPr>
          <p:nvPr/>
        </p:nvPicPr>
        <p:blipFill>
          <a:blip r:embed="rId2">
            <a:extLst>
              <a:ext uri="{28A0092B-C50C-407E-A947-70E740481C1C}">
                <a14:useLocalDpi xmlns:a14="http://schemas.microsoft.com/office/drawing/2010/main" val="0"/>
              </a:ext>
            </a:extLst>
          </a:blip>
          <a:srcRect l="16709" r="16709"/>
          <a:stretch/>
        </p:blipFill>
        <p:spPr>
          <a:xfrm>
            <a:off x="4515110" y="2413033"/>
            <a:ext cx="3161779" cy="3164220"/>
          </a:xfrm>
          <a:prstGeom prst="rect">
            <a:avLst/>
          </a:prstGeom>
        </p:spPr>
      </p:pic>
      <p:sp>
        <p:nvSpPr>
          <p:cNvPr id="10" name="Text Placeholder 25">
            <a:extLst>
              <a:ext uri="{FF2B5EF4-FFF2-40B4-BE49-F238E27FC236}">
                <a16:creationId xmlns:a16="http://schemas.microsoft.com/office/drawing/2014/main" id="{31AE71D8-ED45-624C-5DD4-92E50E16ABE0}"/>
              </a:ext>
            </a:extLst>
          </p:cNvPr>
          <p:cNvSpPr txBox="1">
            <a:spLocks/>
          </p:cNvSpPr>
          <p:nvPr/>
        </p:nvSpPr>
        <p:spPr>
          <a:xfrm>
            <a:off x="4429125" y="5798431"/>
            <a:ext cx="2292298" cy="3484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Description </a:t>
            </a:r>
            <a:endParaRPr lang="en-US" sz="1200" dirty="0"/>
          </a:p>
        </p:txBody>
      </p:sp>
      <p:pic>
        <p:nvPicPr>
          <p:cNvPr id="11" name="Picture Placeholder 42" descr="Plants in garden beds">
            <a:extLst>
              <a:ext uri="{FF2B5EF4-FFF2-40B4-BE49-F238E27FC236}">
                <a16:creationId xmlns:a16="http://schemas.microsoft.com/office/drawing/2014/main" id="{7FF98D4C-4DB0-A443-8C9A-C946C42615A1}"/>
              </a:ext>
            </a:extLst>
          </p:cNvPr>
          <p:cNvPicPr>
            <a:picLocks noChangeAspect="1"/>
          </p:cNvPicPr>
          <p:nvPr/>
        </p:nvPicPr>
        <p:blipFill>
          <a:blip r:embed="rId2">
            <a:extLst>
              <a:ext uri="{28A0092B-C50C-407E-A947-70E740481C1C}">
                <a14:useLocalDpi xmlns:a14="http://schemas.microsoft.com/office/drawing/2010/main" val="0"/>
              </a:ext>
            </a:extLst>
          </a:blip>
          <a:srcRect l="16709" r="16709"/>
          <a:stretch/>
        </p:blipFill>
        <p:spPr>
          <a:xfrm>
            <a:off x="8192021" y="2413033"/>
            <a:ext cx="3161779" cy="3164220"/>
          </a:xfrm>
          <a:prstGeom prst="rect">
            <a:avLst/>
          </a:prstGeom>
        </p:spPr>
      </p:pic>
      <p:sp>
        <p:nvSpPr>
          <p:cNvPr id="12" name="Text Placeholder 25">
            <a:extLst>
              <a:ext uri="{FF2B5EF4-FFF2-40B4-BE49-F238E27FC236}">
                <a16:creationId xmlns:a16="http://schemas.microsoft.com/office/drawing/2014/main" id="{A7D19A9C-7044-F273-CEE3-6F366972A3C2}"/>
              </a:ext>
            </a:extLst>
          </p:cNvPr>
          <p:cNvSpPr txBox="1">
            <a:spLocks/>
          </p:cNvSpPr>
          <p:nvPr/>
        </p:nvSpPr>
        <p:spPr>
          <a:xfrm>
            <a:off x="8192021" y="5798431"/>
            <a:ext cx="2292298" cy="3484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Description </a:t>
            </a:r>
            <a:endParaRPr lang="en-US" sz="1200" dirty="0"/>
          </a:p>
        </p:txBody>
      </p:sp>
      <p:sp>
        <p:nvSpPr>
          <p:cNvPr id="13" name="TextBox 12">
            <a:extLst>
              <a:ext uri="{FF2B5EF4-FFF2-40B4-BE49-F238E27FC236}">
                <a16:creationId xmlns:a16="http://schemas.microsoft.com/office/drawing/2014/main" id="{DEDE74E9-59B5-84B0-3437-699FE8C87209}"/>
              </a:ext>
            </a:extLst>
          </p:cNvPr>
          <p:cNvSpPr txBox="1"/>
          <p:nvPr/>
        </p:nvSpPr>
        <p:spPr>
          <a:xfrm>
            <a:off x="838200" y="6308209"/>
            <a:ext cx="4267200" cy="369332"/>
          </a:xfrm>
          <a:prstGeom prst="rect">
            <a:avLst/>
          </a:prstGeom>
          <a:noFill/>
        </p:spPr>
        <p:txBody>
          <a:bodyPr wrap="square" rtlCol="0">
            <a:spAutoFit/>
          </a:bodyPr>
          <a:lstStyle/>
          <a:p>
            <a:r>
              <a:rPr lang="en-AU"/>
              <a:t>At least one after photo must be provided.   </a:t>
            </a:r>
            <a:endParaRPr lang="en-AU" dirty="0"/>
          </a:p>
        </p:txBody>
      </p:sp>
    </p:spTree>
    <p:extLst>
      <p:ext uri="{BB962C8B-B14F-4D97-AF65-F5344CB8AC3E}">
        <p14:creationId xmlns:p14="http://schemas.microsoft.com/office/powerpoint/2010/main" val="3318970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2859-8410-9846-C769-0A1F58B40B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23186D-F9BD-F81A-D36C-F9630B149BC7}"/>
              </a:ext>
            </a:extLst>
          </p:cNvPr>
          <p:cNvSpPr>
            <a:spLocks noGrp="1"/>
          </p:cNvSpPr>
          <p:nvPr>
            <p:ph type="title"/>
          </p:nvPr>
        </p:nvSpPr>
        <p:spPr>
          <a:solidFill>
            <a:srgbClr val="009999"/>
          </a:solidFill>
        </p:spPr>
        <p:txBody>
          <a:bodyPr/>
          <a:lstStyle/>
          <a:p>
            <a:r>
              <a:rPr lang="en-AU" b="1">
                <a:solidFill>
                  <a:schemeClr val="bg1"/>
                </a:solidFill>
              </a:rPr>
              <a:t>2/ Photos of the Garden Project   </a:t>
            </a:r>
            <a:endParaRPr lang="en-AU" b="1" dirty="0">
              <a:solidFill>
                <a:schemeClr val="bg1"/>
              </a:solidFill>
            </a:endParaRPr>
          </a:p>
        </p:txBody>
      </p:sp>
      <p:sp>
        <p:nvSpPr>
          <p:cNvPr id="3" name="Content Placeholder 2">
            <a:extLst>
              <a:ext uri="{FF2B5EF4-FFF2-40B4-BE49-F238E27FC236}">
                <a16:creationId xmlns:a16="http://schemas.microsoft.com/office/drawing/2014/main" id="{019ACD28-71A3-5E5F-4F13-A0744E53043E}"/>
              </a:ext>
            </a:extLst>
          </p:cNvPr>
          <p:cNvSpPr>
            <a:spLocks noGrp="1"/>
          </p:cNvSpPr>
          <p:nvPr>
            <p:ph idx="1"/>
          </p:nvPr>
        </p:nvSpPr>
        <p:spPr>
          <a:xfrm>
            <a:off x="838200" y="1756174"/>
            <a:ext cx="10515600" cy="591373"/>
          </a:xfrm>
        </p:spPr>
        <p:txBody>
          <a:bodyPr>
            <a:normAutofit/>
          </a:bodyPr>
          <a:lstStyle/>
          <a:p>
            <a:pPr marL="0" indent="0">
              <a:buNone/>
            </a:pPr>
            <a:r>
              <a:rPr lang="en-AU" dirty="0"/>
              <a:t>Photos of your school garden </a:t>
            </a:r>
            <a:r>
              <a:rPr lang="en-AU" b="1" dirty="0"/>
              <a:t>AFTER </a:t>
            </a:r>
            <a:r>
              <a:rPr lang="en-AU" dirty="0"/>
              <a:t>project and garden is established. </a:t>
            </a:r>
          </a:p>
          <a:p>
            <a:pPr marL="0" indent="0">
              <a:buNone/>
            </a:pPr>
            <a:endParaRPr lang="en-AU" sz="1000" dirty="0"/>
          </a:p>
          <a:p>
            <a:endParaRPr lang="en-AU" dirty="0"/>
          </a:p>
        </p:txBody>
      </p:sp>
      <p:pic>
        <p:nvPicPr>
          <p:cNvPr id="5" name="Picture Placeholder 42" descr="Plants in garden beds">
            <a:extLst>
              <a:ext uri="{FF2B5EF4-FFF2-40B4-BE49-F238E27FC236}">
                <a16:creationId xmlns:a16="http://schemas.microsoft.com/office/drawing/2014/main" id="{9C940E7E-0BC1-9656-6461-3E18FC743A24}"/>
              </a:ext>
            </a:extLst>
          </p:cNvPr>
          <p:cNvPicPr>
            <a:picLocks noChangeAspect="1"/>
          </p:cNvPicPr>
          <p:nvPr/>
        </p:nvPicPr>
        <p:blipFill>
          <a:blip r:embed="rId2">
            <a:extLst>
              <a:ext uri="{28A0092B-C50C-407E-A947-70E740481C1C}">
                <a14:useLocalDpi xmlns:a14="http://schemas.microsoft.com/office/drawing/2010/main" val="0"/>
              </a:ext>
            </a:extLst>
          </a:blip>
          <a:srcRect l="16709" r="16709"/>
          <a:stretch/>
        </p:blipFill>
        <p:spPr>
          <a:xfrm>
            <a:off x="838200" y="2413033"/>
            <a:ext cx="3161779" cy="3164220"/>
          </a:xfrm>
          <a:prstGeom prst="rect">
            <a:avLst/>
          </a:prstGeom>
        </p:spPr>
      </p:pic>
      <p:sp>
        <p:nvSpPr>
          <p:cNvPr id="6" name="Text Placeholder 25">
            <a:extLst>
              <a:ext uri="{FF2B5EF4-FFF2-40B4-BE49-F238E27FC236}">
                <a16:creationId xmlns:a16="http://schemas.microsoft.com/office/drawing/2014/main" id="{1DC3AFB7-4A4A-8DC6-45E6-D0013F3BBC7D}"/>
              </a:ext>
            </a:extLst>
          </p:cNvPr>
          <p:cNvSpPr txBox="1">
            <a:spLocks/>
          </p:cNvSpPr>
          <p:nvPr/>
        </p:nvSpPr>
        <p:spPr>
          <a:xfrm>
            <a:off x="838200" y="5798431"/>
            <a:ext cx="2292298" cy="3484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Description </a:t>
            </a:r>
            <a:endParaRPr lang="en-US" sz="1200" dirty="0"/>
          </a:p>
        </p:txBody>
      </p:sp>
      <p:pic>
        <p:nvPicPr>
          <p:cNvPr id="9" name="Picture Placeholder 42" descr="Plants in garden beds">
            <a:extLst>
              <a:ext uri="{FF2B5EF4-FFF2-40B4-BE49-F238E27FC236}">
                <a16:creationId xmlns:a16="http://schemas.microsoft.com/office/drawing/2014/main" id="{B93BEAFE-BF8E-724B-3345-BF7A4BEF5B45}"/>
              </a:ext>
            </a:extLst>
          </p:cNvPr>
          <p:cNvPicPr>
            <a:picLocks noChangeAspect="1"/>
          </p:cNvPicPr>
          <p:nvPr/>
        </p:nvPicPr>
        <p:blipFill>
          <a:blip r:embed="rId2">
            <a:extLst>
              <a:ext uri="{28A0092B-C50C-407E-A947-70E740481C1C}">
                <a14:useLocalDpi xmlns:a14="http://schemas.microsoft.com/office/drawing/2010/main" val="0"/>
              </a:ext>
            </a:extLst>
          </a:blip>
          <a:srcRect l="16709" r="16709"/>
          <a:stretch/>
        </p:blipFill>
        <p:spPr>
          <a:xfrm>
            <a:off x="4515110" y="2413033"/>
            <a:ext cx="3161779" cy="3164220"/>
          </a:xfrm>
          <a:prstGeom prst="rect">
            <a:avLst/>
          </a:prstGeom>
        </p:spPr>
      </p:pic>
      <p:sp>
        <p:nvSpPr>
          <p:cNvPr id="10" name="Text Placeholder 25">
            <a:extLst>
              <a:ext uri="{FF2B5EF4-FFF2-40B4-BE49-F238E27FC236}">
                <a16:creationId xmlns:a16="http://schemas.microsoft.com/office/drawing/2014/main" id="{40C3A001-790D-71F6-4EFE-56C94B9155EB}"/>
              </a:ext>
            </a:extLst>
          </p:cNvPr>
          <p:cNvSpPr txBox="1">
            <a:spLocks/>
          </p:cNvSpPr>
          <p:nvPr/>
        </p:nvSpPr>
        <p:spPr>
          <a:xfrm>
            <a:off x="4429125" y="5798431"/>
            <a:ext cx="2292298" cy="3484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Description </a:t>
            </a:r>
            <a:endParaRPr lang="en-US" sz="1200" dirty="0"/>
          </a:p>
        </p:txBody>
      </p:sp>
      <p:pic>
        <p:nvPicPr>
          <p:cNvPr id="11" name="Picture Placeholder 42" descr="Plants in garden beds">
            <a:extLst>
              <a:ext uri="{FF2B5EF4-FFF2-40B4-BE49-F238E27FC236}">
                <a16:creationId xmlns:a16="http://schemas.microsoft.com/office/drawing/2014/main" id="{52852A34-D4EB-FB7D-4C9A-74FBD9D32229}"/>
              </a:ext>
            </a:extLst>
          </p:cNvPr>
          <p:cNvPicPr>
            <a:picLocks noChangeAspect="1"/>
          </p:cNvPicPr>
          <p:nvPr/>
        </p:nvPicPr>
        <p:blipFill>
          <a:blip r:embed="rId2">
            <a:extLst>
              <a:ext uri="{28A0092B-C50C-407E-A947-70E740481C1C}">
                <a14:useLocalDpi xmlns:a14="http://schemas.microsoft.com/office/drawing/2010/main" val="0"/>
              </a:ext>
            </a:extLst>
          </a:blip>
          <a:srcRect l="16709" r="16709"/>
          <a:stretch/>
        </p:blipFill>
        <p:spPr>
          <a:xfrm>
            <a:off x="8192021" y="2413033"/>
            <a:ext cx="3161779" cy="3164220"/>
          </a:xfrm>
          <a:prstGeom prst="rect">
            <a:avLst/>
          </a:prstGeom>
        </p:spPr>
      </p:pic>
      <p:sp>
        <p:nvSpPr>
          <p:cNvPr id="12" name="Text Placeholder 25">
            <a:extLst>
              <a:ext uri="{FF2B5EF4-FFF2-40B4-BE49-F238E27FC236}">
                <a16:creationId xmlns:a16="http://schemas.microsoft.com/office/drawing/2014/main" id="{377B2CB0-6EB1-490B-31FA-69B8BA02145F}"/>
              </a:ext>
            </a:extLst>
          </p:cNvPr>
          <p:cNvSpPr txBox="1">
            <a:spLocks/>
          </p:cNvSpPr>
          <p:nvPr/>
        </p:nvSpPr>
        <p:spPr>
          <a:xfrm>
            <a:off x="8192021" y="5798431"/>
            <a:ext cx="2292298" cy="3484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Description </a:t>
            </a:r>
            <a:endParaRPr lang="en-US" sz="1200" dirty="0"/>
          </a:p>
        </p:txBody>
      </p:sp>
      <p:sp>
        <p:nvSpPr>
          <p:cNvPr id="13" name="TextBox 12">
            <a:extLst>
              <a:ext uri="{FF2B5EF4-FFF2-40B4-BE49-F238E27FC236}">
                <a16:creationId xmlns:a16="http://schemas.microsoft.com/office/drawing/2014/main" id="{705FBB12-BD8F-FA56-B653-1F7300A9D343}"/>
              </a:ext>
            </a:extLst>
          </p:cNvPr>
          <p:cNvSpPr txBox="1"/>
          <p:nvPr/>
        </p:nvSpPr>
        <p:spPr>
          <a:xfrm>
            <a:off x="838200" y="6249486"/>
            <a:ext cx="10653074" cy="369332"/>
          </a:xfrm>
          <a:prstGeom prst="rect">
            <a:avLst/>
          </a:prstGeom>
          <a:noFill/>
        </p:spPr>
        <p:txBody>
          <a:bodyPr wrap="square" rtlCol="0">
            <a:spAutoFit/>
          </a:bodyPr>
          <a:lstStyle/>
          <a:p>
            <a:r>
              <a:rPr lang="en-AU" dirty="0"/>
              <a:t>This is optional – if you garden has had time to grow after initial completion and Award entry time. </a:t>
            </a:r>
          </a:p>
        </p:txBody>
      </p:sp>
    </p:spTree>
    <p:extLst>
      <p:ext uri="{BB962C8B-B14F-4D97-AF65-F5344CB8AC3E}">
        <p14:creationId xmlns:p14="http://schemas.microsoft.com/office/powerpoint/2010/main" val="852229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7E961E2FA3634993DDD6030B601A1B" ma:contentTypeVersion="20" ma:contentTypeDescription="Create a new document." ma:contentTypeScope="" ma:versionID="082a61a3d51a6c821e3f4466e1d24e26">
  <xsd:schema xmlns:xsd="http://www.w3.org/2001/XMLSchema" xmlns:xs="http://www.w3.org/2001/XMLSchema" xmlns:p="http://schemas.microsoft.com/office/2006/metadata/properties" xmlns:ns2="9e75435c-c636-47e8-8c1a-73b57ad86f99" xmlns:ns3="c5f7a395-ead5-4a20-a97c-528bed93594b" targetNamespace="http://schemas.microsoft.com/office/2006/metadata/properties" ma:root="true" ma:fieldsID="e015eacc4d6fd4d0b973f62f32f49f54" ns2:_="" ns3:_="">
    <xsd:import namespace="9e75435c-c636-47e8-8c1a-73b57ad86f99"/>
    <xsd:import namespace="c5f7a395-ead5-4a20-a97c-528bed93594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75435c-c636-47e8-8c1a-73b57ad86f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0b4d87e-9e29-4f36-80eb-642a6578e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f7a395-ead5-4a20-a97c-528bed93594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c913675-9220-4ae6-a316-c983e177ace3}" ma:internalName="TaxCatchAll" ma:showField="CatchAllData" ma:web="c5f7a395-ead5-4a20-a97c-528bed9359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e75435c-c636-47e8-8c1a-73b57ad86f99">
      <Terms xmlns="http://schemas.microsoft.com/office/infopath/2007/PartnerControls"/>
    </lcf76f155ced4ddcb4097134ff3c332f>
    <TaxCatchAll xmlns="c5f7a395-ead5-4a20-a97c-528bed93594b" xsi:nil="true"/>
  </documentManagement>
</p:properties>
</file>

<file path=customXml/itemProps1.xml><?xml version="1.0" encoding="utf-8"?>
<ds:datastoreItem xmlns:ds="http://schemas.openxmlformats.org/officeDocument/2006/customXml" ds:itemID="{D0EF44C4-6513-4A2C-856B-C5B5950EE8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75435c-c636-47e8-8c1a-73b57ad86f99"/>
    <ds:schemaRef ds:uri="c5f7a395-ead5-4a20-a97c-528bed9359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3DCE6A-31D3-454C-B91C-D5AA2981F357}">
  <ds:schemaRefs>
    <ds:schemaRef ds:uri="http://schemas.microsoft.com/sharepoint/v3/contenttype/forms"/>
  </ds:schemaRefs>
</ds:datastoreItem>
</file>

<file path=customXml/itemProps3.xml><?xml version="1.0" encoding="utf-8"?>
<ds:datastoreItem xmlns:ds="http://schemas.openxmlformats.org/officeDocument/2006/customXml" ds:itemID="{750616DA-984A-4E72-A50A-BCE71B483B10}">
  <ds:schemaRefs>
    <ds:schemaRef ds:uri="http://schemas.microsoft.com/office/2006/metadata/properties"/>
    <ds:schemaRef ds:uri="http://schemas.microsoft.com/office/infopath/2007/PartnerControls"/>
    <ds:schemaRef ds:uri="9e75435c-c636-47e8-8c1a-73b57ad86f99"/>
    <ds:schemaRef ds:uri="c5f7a395-ead5-4a20-a97c-528bed93594b"/>
  </ds:schemaRefs>
</ds:datastoreItem>
</file>

<file path=docProps/app.xml><?xml version="1.0" encoding="utf-8"?>
<Properties xmlns="http://schemas.openxmlformats.org/officeDocument/2006/extended-properties" xmlns:vt="http://schemas.openxmlformats.org/officeDocument/2006/docPropsVTypes">
  <TotalTime>181</TotalTime>
  <Words>398</Words>
  <Application>Microsoft Office PowerPoint</Application>
  <PresentationFormat>Widescreen</PresentationFormat>
  <Paragraphs>40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Best Use of a Grant Award Entry Template</vt:lpstr>
      <vt:lpstr>PowerPoint Presentation</vt:lpstr>
      <vt:lpstr>PowerPoint Presentation</vt:lpstr>
      <vt:lpstr>2/ Photos of the Garden Project   </vt:lpstr>
      <vt:lpstr>2/ Photos of the Garden Project   </vt:lpstr>
      <vt:lpstr>2/ Photos of the Garden Project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Category Awards Entry Template</dc:title>
  <dc:creator>Tania Karamitos</dc:creator>
  <cp:lastModifiedBy>Tania Karamitos</cp:lastModifiedBy>
  <cp:revision>16</cp:revision>
  <dcterms:created xsi:type="dcterms:W3CDTF">2019-01-10T01:35:16Z</dcterms:created>
  <dcterms:modified xsi:type="dcterms:W3CDTF">2026-07-06T03:06:51Z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0x010100037E961E2FA3634993DDD6030B601A1B</vt:lpwstr>
  </property>
  <property fmtid="{D5CDD505-2E9C-101B-9397-08002B2CF9AE}" pid="3" name="MediaServiceImageTags">
    <vt:lpwstr/>
  </property>
</Properties>
</file>