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1813" cy="75628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76" y="-96"/>
      </p:cViewPr>
      <p:guideLst>
        <p:guide orient="horz" pos="238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360680" y="280035"/>
            <a:ext cx="5083175" cy="722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2200"/>
              </a:lnSpc>
              <a:spcAft>
                <a:spcPts val="0"/>
              </a:spcAft>
            </a:pPr>
            <a:r>
              <a:rPr lang="en-US" sz="1900" b="1" spc="-35">
                <a:solidFill>
                  <a:srgbClr val="000000"/>
                </a:solidFill>
                <a:latin typeface="Tahoma" panose="02020603050405020304" pitchFamily="2"/>
              </a:rPr>
              <a:t>Department of Education and Training </a:t>
            </a:r>
          </a:p>
          <a:p>
            <a:pPr marL="457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spc="5">
                <a:solidFill>
                  <a:srgbClr val="000000"/>
                </a:solidFill>
                <a:latin typeface="Arial" panose="02020603050405020304" pitchFamily="2"/>
              </a:rPr>
              <a:t>Regions and Areas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8089265" y="280035"/>
            <a:ext cx="2079625" cy="722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050" b="1" spc="-15">
                <a:solidFill>
                  <a:srgbClr val="4A2470"/>
                </a:solidFill>
                <a:latin typeface="Tahoma" panose="02020603050405020304" pitchFamily="2"/>
              </a:rPr>
              <a:t>North Western Victoria Region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14655" y="6623050"/>
            <a:ext cx="9754235" cy="82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333756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30">
                <a:solidFill>
                  <a:srgbClr val="000000"/>
                </a:solidFill>
                <a:latin typeface="Arial" panose="02020603050405020304" pitchFamily="2"/>
              </a:rPr>
              <a:t>Leongatha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887095" y="1374775"/>
            <a:ext cx="1203960" cy="432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900" b="1" spc="-20">
                <a:solidFill>
                  <a:srgbClr val="000000"/>
                </a:solidFill>
                <a:latin typeface="Verdana" panose="02020603050405020304" pitchFamily="2"/>
              </a:rPr>
              <a:t>Regional </a:t>
            </a:r>
            <a:r>
              <a:rPr lang="en-US" sz="1100" spc="-20">
                <a:solidFill>
                  <a:srgbClr val="000000"/>
                </a:solidFill>
                <a:latin typeface="Verdana" panose="02020603050405020304" pitchFamily="2"/>
              </a:rPr>
              <a:t>Office </a:t>
            </a:r>
            <a:r>
              <a:rPr lang="en-US" sz="900" b="1" spc="-20">
                <a:solidFill>
                  <a:srgbClr val="000000"/>
                </a:solidFill>
                <a:latin typeface="Verdana" panose="02020603050405020304" pitchFamily="2"/>
              </a:rPr>
              <a:t>Sub-regional Office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78985" y="1661160"/>
            <a:ext cx="427990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75">
                <a:solidFill>
                  <a:srgbClr val="000000"/>
                </a:solidFill>
                <a:latin typeface="Arial" panose="02020603050405020304" pitchFamily="2"/>
              </a:rPr>
              <a:t>Coburg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012565" y="1835150"/>
            <a:ext cx="530860" cy="819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50">
                <a:solidFill>
                  <a:srgbClr val="000000"/>
                </a:solidFill>
                <a:latin typeface="Arial" panose="02020603050405020304" pitchFamily="2"/>
              </a:rPr>
              <a:t>Footscray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089265" y="1005840"/>
            <a:ext cx="1706880" cy="944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397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Mallee </a:t>
            </a:r>
          </a:p>
          <a:p>
            <a:pPr marL="0" marR="41148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Loddon Campaspe Hume Moreland </a:t>
            </a:r>
          </a:p>
          <a:p>
            <a:pPr marL="0" marR="0" indent="0" algn="l">
              <a:lnSpc>
                <a:spcPts val="1100"/>
              </a:lnSpc>
              <a:spcBef>
                <a:spcPts val="735"/>
              </a:spcBef>
              <a:spcAft>
                <a:spcPts val="0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North Eastern Melbourne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5090160" y="2087880"/>
            <a:ext cx="591185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35">
                <a:solidFill>
                  <a:srgbClr val="000000"/>
                </a:solidFill>
                <a:latin typeface="Arial" panose="02020603050405020304" pitchFamily="2"/>
              </a:rPr>
              <a:t>Glen Waverley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2580005" y="4822190"/>
            <a:ext cx="457200" cy="6794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9309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70">
                <a:solidFill>
                  <a:srgbClr val="000000"/>
                </a:solidFill>
                <a:latin typeface="Arial" panose="02020603050405020304" pitchFamily="2"/>
              </a:rPr>
              <a:t>Ballarat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4264025" y="2338070"/>
            <a:ext cx="509270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-25">
                <a:solidFill>
                  <a:srgbClr val="000000"/>
                </a:solidFill>
                <a:latin typeface="Arial" panose="02020603050405020304" pitchFamily="2"/>
              </a:rPr>
              <a:t>Cheltenham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1064895" y="2511425"/>
            <a:ext cx="427355" cy="70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60">
                <a:solidFill>
                  <a:srgbClr val="000000"/>
                </a:solidFill>
                <a:latin typeface="Arial" panose="02020603050405020304" pitchFamily="2"/>
              </a:rPr>
              <a:t>Mildura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4417695" y="2758440"/>
            <a:ext cx="530860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45">
                <a:solidFill>
                  <a:srgbClr val="000000"/>
                </a:solidFill>
                <a:latin typeface="Arial" panose="02020603050405020304" pitchFamily="2"/>
              </a:rPr>
              <a:t>Frankston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5205730" y="2721610"/>
            <a:ext cx="478790" cy="857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40">
                <a:solidFill>
                  <a:srgbClr val="000000"/>
                </a:solidFill>
                <a:latin typeface="Arial" panose="02020603050405020304" pitchFamily="2"/>
              </a:rPr>
              <a:t>Dandenong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2503805" y="3562985"/>
            <a:ext cx="488315" cy="70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35">
                <a:solidFill>
                  <a:srgbClr val="000000"/>
                </a:solidFill>
                <a:latin typeface="Arial" panose="02020603050405020304" pitchFamily="2"/>
              </a:rPr>
              <a:t>Swan Hill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3740150" y="4361815"/>
            <a:ext cx="490220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25">
                <a:solidFill>
                  <a:srgbClr val="000000"/>
                </a:solidFill>
                <a:latin typeface="Arial" panose="02020603050405020304" pitchFamily="2"/>
              </a:rPr>
              <a:t>Shepparton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4817110" y="4538345"/>
            <a:ext cx="525145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75">
                <a:solidFill>
                  <a:srgbClr val="000000"/>
                </a:solidFill>
                <a:latin typeface="Arial" panose="02020603050405020304" pitchFamily="2"/>
              </a:rPr>
              <a:t>Wodonga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8086090" y="2231390"/>
            <a:ext cx="2057400" cy="24657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50" b="1" spc="0">
                <a:solidFill>
                  <a:srgbClr val="037B49"/>
                </a:solidFill>
                <a:latin typeface="Tahoma" panose="02020603050405020304" pitchFamily="2"/>
              </a:rPr>
              <a:t>North Eastern Victoria Region </a:t>
            </a: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Ovens Murray </a:t>
            </a:r>
          </a:p>
          <a:p>
            <a:pPr marL="0" marR="0" indent="0" algn="l">
              <a:lnSpc>
                <a:spcPts val="1200"/>
              </a:lnSpc>
              <a:spcBef>
                <a:spcPts val="735"/>
              </a:spcBef>
              <a:spcAft>
                <a:spcPts val="0"/>
              </a:spcAft>
            </a:pPr>
            <a:r>
              <a:rPr lang="en-US" sz="1150" spc="20">
                <a:solidFill>
                  <a:srgbClr val="000000"/>
                </a:solidFill>
                <a:latin typeface="Arial" panose="02020603050405020304" pitchFamily="2"/>
              </a:rPr>
              <a:t>Goulburn </a:t>
            </a:r>
          </a:p>
          <a:p>
            <a:pPr marL="0" marR="32004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Outer Eastern Melbourne Inner Eastern Melbourne </a:t>
            </a:r>
          </a:p>
          <a:p>
            <a:pPr marL="0" marR="0" indent="0" algn="l">
              <a:lnSpc>
                <a:spcPts val="1600"/>
              </a:lnSpc>
              <a:spcBef>
                <a:spcPts val="1585"/>
              </a:spcBef>
              <a:spcAft>
                <a:spcPts val="0"/>
              </a:spcAft>
            </a:pPr>
            <a:r>
              <a:rPr lang="en-US" sz="1050" b="1" spc="0">
                <a:solidFill>
                  <a:srgbClr val="135087"/>
                </a:solidFill>
                <a:latin typeface="Tahoma" panose="02020603050405020304" pitchFamily="2"/>
              </a:rPr>
              <a:t>South Eastern Victoria Region </a:t>
            </a: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Outer Gippsland </a:t>
            </a:r>
          </a:p>
          <a:p>
            <a:pPr marL="0" marR="0" indent="0" algn="l">
              <a:lnSpc>
                <a:spcPts val="1200"/>
              </a:lnSpc>
              <a:spcBef>
                <a:spcPts val="730"/>
              </a:spcBef>
              <a:spcAft>
                <a:spcPts val="0"/>
              </a:spcAft>
            </a:pPr>
            <a:r>
              <a:rPr lang="en-US" sz="1150" spc="15">
                <a:solidFill>
                  <a:srgbClr val="000000"/>
                </a:solidFill>
                <a:latin typeface="Arial" panose="02020603050405020304" pitchFamily="2"/>
              </a:rPr>
              <a:t>Inner Gippsland </a:t>
            </a:r>
          </a:p>
          <a:p>
            <a:pPr marL="0" marR="685800" indent="0" algn="l">
              <a:lnSpc>
                <a:spcPts val="1800"/>
              </a:lnSpc>
              <a:spcBef>
                <a:spcPts val="0"/>
              </a:spcBef>
              <a:spcAft>
                <a:spcPts val="95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Southern Melbourne Bayside Penninsula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0"/>
          </p:nvPr>
        </p:nvSpPr>
        <p:spPr>
          <a:xfrm>
            <a:off x="1398905" y="4697095"/>
            <a:ext cx="1920240" cy="125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500"/>
              </a:lnSpc>
              <a:spcAft>
                <a:spcPts val="0"/>
              </a:spcAft>
            </a:pPr>
            <a:r>
              <a:rPr lang="en-US" sz="700" spc="10">
                <a:solidFill>
                  <a:srgbClr val="000000"/>
                </a:solidFill>
                <a:latin typeface="Arial" panose="02020603050405020304" pitchFamily="2"/>
              </a:rPr>
              <a:t>Bendigo </a:t>
            </a:r>
          </a:p>
          <a:p>
            <a:pPr marL="0" marR="0" indent="0" algn="l">
              <a:lnSpc>
                <a:spcPts val="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00" spc="15">
                <a:solidFill>
                  <a:srgbClr val="000000"/>
                </a:solidFill>
                <a:latin typeface="Arial" panose="02020603050405020304" pitchFamily="2"/>
              </a:rPr>
              <a:t>Horsham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4082415" y="4697095"/>
            <a:ext cx="427355" cy="831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l">
              <a:lnSpc>
                <a:spcPts val="800"/>
              </a:lnSpc>
              <a:spcAft>
                <a:spcPts val="5035"/>
              </a:spcAft>
            </a:pPr>
            <a:r>
              <a:rPr lang="en-US" sz="700" spc="55">
                <a:solidFill>
                  <a:srgbClr val="000000"/>
                </a:solidFill>
                <a:latin typeface="Arial" panose="02020603050405020304" pitchFamily="2"/>
              </a:rPr>
              <a:t>Benalla 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idx="10"/>
          </p:nvPr>
        </p:nvSpPr>
        <p:spPr>
          <a:xfrm>
            <a:off x="3491230" y="4697095"/>
            <a:ext cx="494665" cy="831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65785" rIns="0" bIns="0" anchor="t"/>
          <a:lstStyle/>
          <a:p>
            <a:pPr marL="0" marR="0" indent="0" algn="l">
              <a:lnSpc>
                <a:spcPts val="800"/>
              </a:lnSpc>
              <a:spcAft>
                <a:spcPts val="1240"/>
              </a:spcAft>
            </a:pPr>
            <a:r>
              <a:rPr lang="en-US" sz="700" spc="65">
                <a:solidFill>
                  <a:srgbClr val="000000"/>
                </a:solidFill>
                <a:latin typeface="Arial" panose="02020603050405020304" pitchFamily="2"/>
              </a:rPr>
              <a:t>Seymour 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10"/>
          </p:nvPr>
        </p:nvSpPr>
        <p:spPr>
          <a:xfrm>
            <a:off x="8080375" y="4907915"/>
            <a:ext cx="2087880" cy="6426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050" b="1" spc="0">
                <a:solidFill>
                  <a:srgbClr val="B02728"/>
                </a:solidFill>
                <a:latin typeface="Tahoma" panose="02020603050405020304" pitchFamily="2"/>
              </a:rPr>
              <a:t>South Western Victoria Region </a:t>
            </a:r>
            <a:r>
              <a:rPr lang="en-US" sz="900" b="1" spc="0">
                <a:solidFill>
                  <a:srgbClr val="000000"/>
                </a:solidFill>
                <a:latin typeface="Verdana" panose="02020603050405020304" pitchFamily="2"/>
              </a:rPr>
              <a:t>Western </a:t>
            </a:r>
            <a:r>
              <a:rPr lang="en-US" sz="1100" spc="0">
                <a:solidFill>
                  <a:srgbClr val="000000"/>
                </a:solidFill>
                <a:latin typeface="Verdana" panose="02020603050405020304" pitchFamily="2"/>
              </a:rPr>
              <a:t>District </a:t>
            </a:r>
          </a:p>
          <a:p>
            <a:pPr marL="0" marR="0" indent="0" algn="l">
              <a:lnSpc>
                <a:spcPts val="1200"/>
              </a:lnSpc>
              <a:spcBef>
                <a:spcPts val="745"/>
              </a:spcBef>
              <a:spcAft>
                <a:spcPts val="0"/>
              </a:spcAft>
            </a:pPr>
            <a:r>
              <a:rPr lang="en-US" sz="1150" spc="10">
                <a:solidFill>
                  <a:srgbClr val="000000"/>
                </a:solidFill>
                <a:latin typeface="Arial" panose="02020603050405020304" pitchFamily="2"/>
              </a:rPr>
              <a:t>Barwon 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idx="10"/>
          </p:nvPr>
        </p:nvSpPr>
        <p:spPr>
          <a:xfrm>
            <a:off x="1747520" y="5528945"/>
            <a:ext cx="396875" cy="70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100">
                <a:solidFill>
                  <a:srgbClr val="000000"/>
                </a:solidFill>
                <a:latin typeface="Arial" panose="02020603050405020304" pitchFamily="2"/>
              </a:rPr>
              <a:t>Ararat 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idx="10"/>
          </p:nvPr>
        </p:nvSpPr>
        <p:spPr>
          <a:xfrm>
            <a:off x="6243320" y="5532120"/>
            <a:ext cx="412115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80">
                <a:solidFill>
                  <a:srgbClr val="000000"/>
                </a:solidFill>
                <a:latin typeface="Arial" panose="02020603050405020304" pitchFamily="2"/>
              </a:rPr>
              <a:t>Orbost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idx="10"/>
          </p:nvPr>
        </p:nvSpPr>
        <p:spPr>
          <a:xfrm>
            <a:off x="4844415" y="5873750"/>
            <a:ext cx="302260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85">
                <a:solidFill>
                  <a:srgbClr val="000000"/>
                </a:solidFill>
                <a:latin typeface="Arial" panose="02020603050405020304" pitchFamily="2"/>
              </a:rPr>
              <a:t>Sale 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0"/>
          </p:nvPr>
        </p:nvSpPr>
        <p:spPr>
          <a:xfrm>
            <a:off x="2616200" y="5989320"/>
            <a:ext cx="464185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55">
                <a:solidFill>
                  <a:srgbClr val="000000"/>
                </a:solidFill>
                <a:latin typeface="Arial" panose="02020603050405020304" pitchFamily="2"/>
              </a:rPr>
              <a:t>Geelong 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0"/>
          </p:nvPr>
        </p:nvSpPr>
        <p:spPr>
          <a:xfrm>
            <a:off x="4058285" y="5955665"/>
            <a:ext cx="50673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65">
                <a:solidFill>
                  <a:srgbClr val="000000"/>
                </a:solidFill>
                <a:latin typeface="Arial" panose="02020603050405020304" pitchFamily="2"/>
              </a:rPr>
              <a:t>Warragul 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0"/>
          </p:nvPr>
        </p:nvSpPr>
        <p:spPr>
          <a:xfrm>
            <a:off x="1195070" y="6117590"/>
            <a:ext cx="569595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-20">
                <a:solidFill>
                  <a:srgbClr val="000000"/>
                </a:solidFill>
                <a:latin typeface="Arial" panose="02020603050405020304" pitchFamily="2"/>
              </a:rPr>
              <a:t>Warrnambool 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idx="10"/>
          </p:nvPr>
        </p:nvSpPr>
        <p:spPr>
          <a:xfrm>
            <a:off x="8080375" y="5601970"/>
            <a:ext cx="1320800" cy="719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700"/>
              </a:lnSpc>
              <a:spcAft>
                <a:spcPts val="235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Central Highlands Western Melbourne Brimbank Melton 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idx="10"/>
          </p:nvPr>
        </p:nvSpPr>
        <p:spPr>
          <a:xfrm>
            <a:off x="4371975" y="6321425"/>
            <a:ext cx="293370" cy="70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95">
                <a:solidFill>
                  <a:srgbClr val="000000"/>
                </a:solidFill>
                <a:latin typeface="Arial" panose="02020603050405020304" pitchFamily="2"/>
              </a:rPr>
              <a:t>Moe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65386" y="973113"/>
            <a:ext cx="9043035" cy="633476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95979" y="109017"/>
            <a:ext cx="5083175" cy="722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2200"/>
              </a:lnSpc>
              <a:spcAft>
                <a:spcPts val="0"/>
              </a:spcAft>
            </a:pPr>
            <a:r>
              <a:rPr lang="en-US" sz="1900" b="1" spc="-35" dirty="0">
                <a:solidFill>
                  <a:srgbClr val="000000"/>
                </a:solidFill>
                <a:latin typeface="Tahoma" panose="02020603050405020304" pitchFamily="2"/>
              </a:rPr>
              <a:t>Department of Education and Training </a:t>
            </a:r>
          </a:p>
          <a:p>
            <a:pPr marL="457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spc="5" dirty="0" smtClean="0">
                <a:solidFill>
                  <a:srgbClr val="000000"/>
                </a:solidFill>
                <a:latin typeface="Arial" panose="02020603050405020304" pitchFamily="2"/>
              </a:rPr>
              <a:t>        </a:t>
            </a:r>
            <a:r>
              <a:rPr lang="en-US" sz="1600" spc="5" dirty="0" smtClean="0">
                <a:solidFill>
                  <a:srgbClr val="000000"/>
                </a:solidFill>
                <a:latin typeface="Arial" panose="02020603050405020304" pitchFamily="2"/>
              </a:rPr>
              <a:t>Regions </a:t>
            </a:r>
            <a:r>
              <a:rPr lang="en-US" sz="1600" spc="5" dirty="0">
                <a:solidFill>
                  <a:srgbClr val="000000"/>
                </a:solidFill>
                <a:latin typeface="Arial" panose="02020603050405020304" pitchFamily="2"/>
              </a:rPr>
              <a:t>and Areas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8082210" y="898555"/>
            <a:ext cx="2079625" cy="722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050" b="1" spc="-15" dirty="0">
                <a:solidFill>
                  <a:srgbClr val="4A2470"/>
                </a:solidFill>
                <a:latin typeface="Tahoma" panose="02020603050405020304" pitchFamily="2"/>
              </a:rPr>
              <a:t>North Western Victoria Region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14655" y="6623050"/>
            <a:ext cx="9754235" cy="82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333756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30" dirty="0" err="1">
                <a:solidFill>
                  <a:schemeClr val="bg1"/>
                </a:solidFill>
                <a:latin typeface="Arial" panose="02020603050405020304" pitchFamily="2"/>
              </a:rPr>
              <a:t>Leongatha</a:t>
            </a:r>
            <a:r>
              <a:rPr lang="en-US" sz="700" spc="-30" dirty="0">
                <a:solidFill>
                  <a:schemeClr val="bg1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887095" y="1374775"/>
            <a:ext cx="1203960" cy="432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900" b="1" spc="-20">
                <a:solidFill>
                  <a:srgbClr val="000000"/>
                </a:solidFill>
                <a:latin typeface="Verdana" panose="02020603050405020304" pitchFamily="2"/>
              </a:rPr>
              <a:t>Regional </a:t>
            </a:r>
            <a:r>
              <a:rPr lang="en-US" sz="1100" spc="-20">
                <a:solidFill>
                  <a:srgbClr val="000000"/>
                </a:solidFill>
                <a:latin typeface="Verdana" panose="02020603050405020304" pitchFamily="2"/>
              </a:rPr>
              <a:t>Office </a:t>
            </a:r>
            <a:r>
              <a:rPr lang="en-US" sz="900" b="1" spc="-20">
                <a:solidFill>
                  <a:srgbClr val="000000"/>
                </a:solidFill>
                <a:latin typeface="Verdana" panose="02020603050405020304" pitchFamily="2"/>
              </a:rPr>
              <a:t>Sub-regional Office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78985" y="1693193"/>
            <a:ext cx="427990" cy="72007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75" dirty="0" smtClean="0">
                <a:solidFill>
                  <a:srgbClr val="000000"/>
                </a:solidFill>
                <a:latin typeface="Arial" panose="02020603050405020304" pitchFamily="2"/>
              </a:rPr>
              <a:t> Coburg </a:t>
            </a:r>
            <a:endParaRPr lang="en-US" sz="700" spc="7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012565" y="1837209"/>
            <a:ext cx="530860" cy="819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50" dirty="0" smtClean="0">
                <a:solidFill>
                  <a:srgbClr val="000000"/>
                </a:solidFill>
                <a:latin typeface="Arial" panose="02020603050405020304" pitchFamily="2"/>
              </a:rPr>
              <a:t> Footscray </a:t>
            </a:r>
            <a:endParaRPr lang="en-US" sz="700" spc="50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089265" y="1005840"/>
            <a:ext cx="1706880" cy="944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397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50" spc="0" dirty="0" err="1">
                <a:solidFill>
                  <a:srgbClr val="000000"/>
                </a:solidFill>
                <a:latin typeface="Arial" panose="02020603050405020304" pitchFamily="2"/>
              </a:rPr>
              <a:t>Mallee</a:t>
            </a:r>
            <a:r>
              <a:rPr lang="en-US" sz="1150" spc="0" dirty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  <a:p>
            <a:pPr marL="0" marR="41148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50" spc="0" dirty="0" err="1">
                <a:solidFill>
                  <a:srgbClr val="000000"/>
                </a:solidFill>
                <a:latin typeface="Arial" panose="02020603050405020304" pitchFamily="2"/>
              </a:rPr>
              <a:t>Loddon</a:t>
            </a:r>
            <a:r>
              <a:rPr lang="en-US" sz="1150" spc="0" dirty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1150" spc="0" dirty="0" err="1">
                <a:solidFill>
                  <a:srgbClr val="000000"/>
                </a:solidFill>
                <a:latin typeface="Arial" panose="02020603050405020304" pitchFamily="2"/>
              </a:rPr>
              <a:t>Campaspe</a:t>
            </a:r>
            <a:r>
              <a:rPr lang="en-US" sz="1150" spc="0" dirty="0">
                <a:solidFill>
                  <a:srgbClr val="000000"/>
                </a:solidFill>
                <a:latin typeface="Arial" panose="02020603050405020304" pitchFamily="2"/>
              </a:rPr>
              <a:t> Hume Moreland </a:t>
            </a:r>
          </a:p>
          <a:p>
            <a:pPr marL="0" marR="0" indent="0" algn="l">
              <a:lnSpc>
                <a:spcPts val="1100"/>
              </a:lnSpc>
              <a:spcBef>
                <a:spcPts val="735"/>
              </a:spcBef>
              <a:spcAft>
                <a:spcPts val="0"/>
              </a:spcAft>
            </a:pPr>
            <a:r>
              <a:rPr lang="en-US" sz="1150" spc="0" dirty="0">
                <a:solidFill>
                  <a:srgbClr val="000000"/>
                </a:solidFill>
                <a:latin typeface="Arial" panose="02020603050405020304" pitchFamily="2"/>
              </a:rPr>
              <a:t>North Eastern Melbourne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5090160" y="2087880"/>
            <a:ext cx="591185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35">
                <a:solidFill>
                  <a:srgbClr val="000000"/>
                </a:solidFill>
                <a:latin typeface="Arial" panose="02020603050405020304" pitchFamily="2"/>
              </a:rPr>
              <a:t>Glen Waverley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2580005" y="4822190"/>
            <a:ext cx="457200" cy="6794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9309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70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700" spc="70" dirty="0" err="1" smtClean="0">
                <a:solidFill>
                  <a:srgbClr val="000000"/>
                </a:solidFill>
                <a:latin typeface="Arial" panose="02020603050405020304" pitchFamily="2"/>
              </a:rPr>
              <a:t>Ballarat</a:t>
            </a:r>
            <a:r>
              <a:rPr lang="en-US" sz="700" spc="70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endParaRPr lang="en-US" sz="700" spc="70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4264025" y="2341265"/>
            <a:ext cx="509270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-25" dirty="0">
                <a:solidFill>
                  <a:schemeClr val="bg1"/>
                </a:solidFill>
                <a:latin typeface="Arial" panose="02020603050405020304" pitchFamily="2"/>
              </a:rPr>
              <a:t>Cheltenham</a:t>
            </a:r>
            <a:r>
              <a:rPr lang="en-US" sz="700" spc="-25" dirty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1064895" y="2511425"/>
            <a:ext cx="427355" cy="70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60" dirty="0" smtClean="0">
                <a:solidFill>
                  <a:schemeClr val="bg1"/>
                </a:solidFill>
                <a:latin typeface="Arial" panose="02020603050405020304" pitchFamily="2"/>
              </a:rPr>
              <a:t> </a:t>
            </a:r>
            <a:r>
              <a:rPr lang="en-US" sz="700" spc="60" dirty="0" err="1" smtClean="0">
                <a:solidFill>
                  <a:schemeClr val="bg1"/>
                </a:solidFill>
                <a:latin typeface="Arial" panose="02020603050405020304" pitchFamily="2"/>
              </a:rPr>
              <a:t>Mildura</a:t>
            </a:r>
            <a:r>
              <a:rPr lang="en-US" sz="700" spc="60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endParaRPr lang="en-US" sz="700" spc="60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4417695" y="2758440"/>
            <a:ext cx="530860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45" dirty="0" smtClean="0">
                <a:solidFill>
                  <a:schemeClr val="bg1"/>
                </a:solidFill>
                <a:latin typeface="Arial" panose="02020603050405020304" pitchFamily="2"/>
              </a:rPr>
              <a:t> Frankston</a:t>
            </a:r>
            <a:r>
              <a:rPr lang="en-US" sz="700" spc="45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endParaRPr lang="en-US" sz="700" spc="4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5205730" y="2721610"/>
            <a:ext cx="478790" cy="857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40">
                <a:solidFill>
                  <a:srgbClr val="000000"/>
                </a:solidFill>
                <a:latin typeface="Arial" panose="02020603050405020304" pitchFamily="2"/>
              </a:rPr>
              <a:t>Dandenong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2537594" y="3565401"/>
            <a:ext cx="504056" cy="72008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35" dirty="0">
                <a:solidFill>
                  <a:schemeClr val="bg1"/>
                </a:solidFill>
                <a:latin typeface="Arial" panose="02020603050405020304" pitchFamily="2"/>
              </a:rPr>
              <a:t>Swan Hill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3740150" y="4361815"/>
            <a:ext cx="490220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-25">
                <a:solidFill>
                  <a:srgbClr val="000000"/>
                </a:solidFill>
                <a:latin typeface="Arial" panose="02020603050405020304" pitchFamily="2"/>
              </a:rPr>
              <a:t>Shepparton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4817110" y="4538345"/>
            <a:ext cx="525145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75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700" spc="75" dirty="0" err="1" smtClean="0">
                <a:solidFill>
                  <a:srgbClr val="000000"/>
                </a:solidFill>
                <a:latin typeface="Arial" panose="02020603050405020304" pitchFamily="2"/>
              </a:rPr>
              <a:t>Wodonga</a:t>
            </a:r>
            <a:r>
              <a:rPr lang="en-US" sz="700" spc="75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endParaRPr lang="en-US" sz="700" spc="7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8086090" y="2231390"/>
            <a:ext cx="2057400" cy="24657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50" b="1" spc="0">
                <a:solidFill>
                  <a:srgbClr val="037B49"/>
                </a:solidFill>
                <a:latin typeface="Tahoma" panose="02020603050405020304" pitchFamily="2"/>
              </a:rPr>
              <a:t>North Eastern Victoria Region </a:t>
            </a: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Ovens Murray </a:t>
            </a:r>
          </a:p>
          <a:p>
            <a:pPr marL="0" marR="0" indent="0" algn="l">
              <a:lnSpc>
                <a:spcPts val="1200"/>
              </a:lnSpc>
              <a:spcBef>
                <a:spcPts val="735"/>
              </a:spcBef>
              <a:spcAft>
                <a:spcPts val="0"/>
              </a:spcAft>
            </a:pPr>
            <a:r>
              <a:rPr lang="en-US" sz="1150" spc="20">
                <a:solidFill>
                  <a:srgbClr val="000000"/>
                </a:solidFill>
                <a:latin typeface="Arial" panose="02020603050405020304" pitchFamily="2"/>
              </a:rPr>
              <a:t>Goulburn </a:t>
            </a:r>
          </a:p>
          <a:p>
            <a:pPr marL="0" marR="32004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Outer Eastern Melbourne Inner Eastern Melbourne </a:t>
            </a:r>
          </a:p>
          <a:p>
            <a:pPr marL="0" marR="0" indent="0" algn="l">
              <a:lnSpc>
                <a:spcPts val="1600"/>
              </a:lnSpc>
              <a:spcBef>
                <a:spcPts val="1585"/>
              </a:spcBef>
              <a:spcAft>
                <a:spcPts val="0"/>
              </a:spcAft>
            </a:pPr>
            <a:r>
              <a:rPr lang="en-US" sz="1050" b="1" spc="0">
                <a:solidFill>
                  <a:srgbClr val="135087"/>
                </a:solidFill>
                <a:latin typeface="Tahoma" panose="02020603050405020304" pitchFamily="2"/>
              </a:rPr>
              <a:t>South Eastern Victoria Region </a:t>
            </a: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Outer Gippsland </a:t>
            </a:r>
          </a:p>
          <a:p>
            <a:pPr marL="0" marR="0" indent="0" algn="l">
              <a:lnSpc>
                <a:spcPts val="1200"/>
              </a:lnSpc>
              <a:spcBef>
                <a:spcPts val="730"/>
              </a:spcBef>
              <a:spcAft>
                <a:spcPts val="0"/>
              </a:spcAft>
            </a:pPr>
            <a:r>
              <a:rPr lang="en-US" sz="1150" spc="15">
                <a:solidFill>
                  <a:srgbClr val="000000"/>
                </a:solidFill>
                <a:latin typeface="Arial" panose="02020603050405020304" pitchFamily="2"/>
              </a:rPr>
              <a:t>Inner Gippsland </a:t>
            </a:r>
          </a:p>
          <a:p>
            <a:pPr marL="0" marR="685800" indent="0" algn="l">
              <a:lnSpc>
                <a:spcPts val="1800"/>
              </a:lnSpc>
              <a:spcBef>
                <a:spcPts val="0"/>
              </a:spcBef>
              <a:spcAft>
                <a:spcPts val="95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Southern Melbourne Bayside Penninsula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0"/>
          </p:nvPr>
        </p:nvSpPr>
        <p:spPr>
          <a:xfrm>
            <a:off x="1385466" y="4645521"/>
            <a:ext cx="1944216" cy="164449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500"/>
              </a:lnSpc>
              <a:spcAft>
                <a:spcPts val="0"/>
              </a:spcAft>
            </a:pPr>
            <a:endParaRPr lang="en-US" sz="700" spc="10" dirty="0" smtClean="0">
              <a:solidFill>
                <a:srgbClr val="000000"/>
              </a:solidFill>
              <a:latin typeface="Arial" panose="02020603050405020304" pitchFamily="2"/>
            </a:endParaRPr>
          </a:p>
          <a:p>
            <a:pPr marL="0" marR="0" indent="0" algn="r">
              <a:lnSpc>
                <a:spcPts val="500"/>
              </a:lnSpc>
              <a:spcAft>
                <a:spcPts val="0"/>
              </a:spcAft>
            </a:pPr>
            <a:r>
              <a:rPr lang="en-US" sz="700" spc="10" dirty="0" smtClean="0">
                <a:solidFill>
                  <a:srgbClr val="000000"/>
                </a:solidFill>
                <a:latin typeface="Arial" panose="02020603050405020304" pitchFamily="2"/>
              </a:rPr>
              <a:t>Bendigo </a:t>
            </a:r>
            <a:endParaRPr lang="en-US" sz="700" spc="10" dirty="0">
              <a:solidFill>
                <a:srgbClr val="000000"/>
              </a:solidFill>
              <a:latin typeface="Arial" panose="02020603050405020304" pitchFamily="2"/>
            </a:endParaRPr>
          </a:p>
          <a:p>
            <a:pPr marL="0" marR="0" indent="0" algn="l">
              <a:lnSpc>
                <a:spcPts val="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700" spc="15" dirty="0">
                <a:solidFill>
                  <a:srgbClr val="000000"/>
                </a:solidFill>
                <a:latin typeface="Arial" panose="02020603050405020304" pitchFamily="2"/>
              </a:rPr>
              <a:t>Horsham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4082415" y="4697095"/>
            <a:ext cx="427355" cy="831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l">
              <a:lnSpc>
                <a:spcPts val="800"/>
              </a:lnSpc>
              <a:spcAft>
                <a:spcPts val="5035"/>
              </a:spcAft>
            </a:pPr>
            <a:r>
              <a:rPr lang="en-US" sz="700" spc="55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700" spc="55" dirty="0" err="1" smtClean="0">
                <a:solidFill>
                  <a:srgbClr val="000000"/>
                </a:solidFill>
                <a:latin typeface="Arial" panose="02020603050405020304" pitchFamily="2"/>
              </a:rPr>
              <a:t>Benalla</a:t>
            </a:r>
            <a:r>
              <a:rPr lang="en-US" sz="700" spc="55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endParaRPr lang="en-US" sz="700" spc="5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idx="10"/>
          </p:nvPr>
        </p:nvSpPr>
        <p:spPr>
          <a:xfrm>
            <a:off x="3473698" y="4677767"/>
            <a:ext cx="494665" cy="831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65785" rIns="0" bIns="0" anchor="t"/>
          <a:lstStyle/>
          <a:p>
            <a:pPr marL="0" marR="0" indent="0" algn="l">
              <a:lnSpc>
                <a:spcPts val="800"/>
              </a:lnSpc>
              <a:spcAft>
                <a:spcPts val="1240"/>
              </a:spcAft>
            </a:pPr>
            <a:r>
              <a:rPr lang="en-US" sz="700" spc="65" dirty="0" smtClean="0">
                <a:solidFill>
                  <a:srgbClr val="000000"/>
                </a:solidFill>
                <a:latin typeface="Arial" panose="02020603050405020304" pitchFamily="2"/>
              </a:rPr>
              <a:t> Seymour </a:t>
            </a:r>
            <a:endParaRPr lang="en-US" sz="700" spc="6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26" name="Text Placeholder 25"/>
          <p:cNvSpPr>
            <a:spLocks noGrp="1"/>
          </p:cNvSpPr>
          <p:nvPr>
            <p:ph type="body" idx="10"/>
          </p:nvPr>
        </p:nvSpPr>
        <p:spPr>
          <a:xfrm>
            <a:off x="8080375" y="4907915"/>
            <a:ext cx="2087880" cy="6426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050" b="1" spc="0">
                <a:solidFill>
                  <a:srgbClr val="B02728"/>
                </a:solidFill>
                <a:latin typeface="Tahoma" panose="02020603050405020304" pitchFamily="2"/>
              </a:rPr>
              <a:t>South Western Victoria Region </a:t>
            </a:r>
            <a:r>
              <a:rPr lang="en-US" sz="900" b="1" spc="0">
                <a:solidFill>
                  <a:srgbClr val="000000"/>
                </a:solidFill>
                <a:latin typeface="Verdana" panose="02020603050405020304" pitchFamily="2"/>
              </a:rPr>
              <a:t>Western </a:t>
            </a:r>
            <a:r>
              <a:rPr lang="en-US" sz="1100" spc="0">
                <a:solidFill>
                  <a:srgbClr val="000000"/>
                </a:solidFill>
                <a:latin typeface="Verdana" panose="02020603050405020304" pitchFamily="2"/>
              </a:rPr>
              <a:t>District </a:t>
            </a:r>
          </a:p>
          <a:p>
            <a:pPr marL="0" marR="0" indent="0" algn="l">
              <a:lnSpc>
                <a:spcPts val="1200"/>
              </a:lnSpc>
              <a:spcBef>
                <a:spcPts val="745"/>
              </a:spcBef>
              <a:spcAft>
                <a:spcPts val="0"/>
              </a:spcAft>
            </a:pPr>
            <a:r>
              <a:rPr lang="en-US" sz="1150" spc="10">
                <a:solidFill>
                  <a:srgbClr val="000000"/>
                </a:solidFill>
                <a:latin typeface="Arial" panose="02020603050405020304" pitchFamily="2"/>
              </a:rPr>
              <a:t>Barwon 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idx="10"/>
          </p:nvPr>
        </p:nvSpPr>
        <p:spPr>
          <a:xfrm>
            <a:off x="1745506" y="5528945"/>
            <a:ext cx="396875" cy="70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100" dirty="0" smtClean="0">
                <a:solidFill>
                  <a:srgbClr val="000000"/>
                </a:solidFill>
                <a:latin typeface="Arial" panose="02020603050405020304" pitchFamily="2"/>
              </a:rPr>
              <a:t> Ararat </a:t>
            </a:r>
            <a:endParaRPr lang="en-US" sz="700" spc="100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idx="10"/>
          </p:nvPr>
        </p:nvSpPr>
        <p:spPr>
          <a:xfrm>
            <a:off x="6243320" y="5532120"/>
            <a:ext cx="412115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80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700" spc="80" dirty="0" err="1" smtClean="0">
                <a:solidFill>
                  <a:srgbClr val="000000"/>
                </a:solidFill>
                <a:latin typeface="Arial" panose="02020603050405020304" pitchFamily="2"/>
              </a:rPr>
              <a:t>Orbost</a:t>
            </a:r>
            <a:r>
              <a:rPr lang="en-US" sz="700" spc="80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endParaRPr lang="en-US" sz="700" spc="80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idx="10"/>
          </p:nvPr>
        </p:nvSpPr>
        <p:spPr>
          <a:xfrm>
            <a:off x="4844415" y="5873750"/>
            <a:ext cx="302260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85" dirty="0" smtClean="0">
                <a:solidFill>
                  <a:srgbClr val="000000"/>
                </a:solidFill>
                <a:latin typeface="Arial" panose="02020603050405020304" pitchFamily="2"/>
              </a:rPr>
              <a:t> Sale </a:t>
            </a:r>
            <a:endParaRPr lang="en-US" sz="700" spc="8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30" name="Text Placeholder 29"/>
          <p:cNvSpPr>
            <a:spLocks noGrp="1"/>
          </p:cNvSpPr>
          <p:nvPr>
            <p:ph type="body" idx="10"/>
          </p:nvPr>
        </p:nvSpPr>
        <p:spPr>
          <a:xfrm>
            <a:off x="2616200" y="5989320"/>
            <a:ext cx="464185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55" dirty="0" smtClean="0">
                <a:solidFill>
                  <a:srgbClr val="000000"/>
                </a:solidFill>
                <a:latin typeface="Arial" panose="02020603050405020304" pitchFamily="2"/>
              </a:rPr>
              <a:t> Geelong </a:t>
            </a:r>
            <a:endParaRPr lang="en-US" sz="700" spc="5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idx="10"/>
          </p:nvPr>
        </p:nvSpPr>
        <p:spPr>
          <a:xfrm>
            <a:off x="4058285" y="5955665"/>
            <a:ext cx="50673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700" spc="65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700" spc="65" dirty="0" err="1" smtClean="0">
                <a:solidFill>
                  <a:srgbClr val="000000"/>
                </a:solidFill>
                <a:latin typeface="Arial" panose="02020603050405020304" pitchFamily="2"/>
              </a:rPr>
              <a:t>Warragul</a:t>
            </a:r>
            <a:r>
              <a:rPr lang="en-US" sz="700" spc="65" dirty="0" smtClean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endParaRPr lang="en-US" sz="700" spc="6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idx="10"/>
          </p:nvPr>
        </p:nvSpPr>
        <p:spPr>
          <a:xfrm>
            <a:off x="1195070" y="6117590"/>
            <a:ext cx="569595" cy="698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-20">
                <a:solidFill>
                  <a:srgbClr val="000000"/>
                </a:solidFill>
                <a:latin typeface="Arial" panose="02020603050405020304" pitchFamily="2"/>
              </a:rPr>
              <a:t>Warrnambool 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idx="10"/>
          </p:nvPr>
        </p:nvSpPr>
        <p:spPr>
          <a:xfrm>
            <a:off x="8080375" y="5601970"/>
            <a:ext cx="1320800" cy="719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700"/>
              </a:lnSpc>
              <a:spcAft>
                <a:spcPts val="235"/>
              </a:spcAft>
            </a:pPr>
            <a:r>
              <a:rPr lang="en-US" sz="1150" spc="0">
                <a:solidFill>
                  <a:srgbClr val="000000"/>
                </a:solidFill>
                <a:latin typeface="Arial" panose="02020603050405020304" pitchFamily="2"/>
              </a:rPr>
              <a:t>Central Highlands Western Melbourne Brimbank Melton 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idx="10"/>
          </p:nvPr>
        </p:nvSpPr>
        <p:spPr>
          <a:xfrm>
            <a:off x="4371975" y="6321425"/>
            <a:ext cx="293370" cy="70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700" spc="95" dirty="0" smtClean="0">
                <a:solidFill>
                  <a:srgbClr val="000000"/>
                </a:solidFill>
                <a:latin typeface="Arial" panose="02020603050405020304" pitchFamily="2"/>
              </a:rPr>
              <a:t> Moe </a:t>
            </a:r>
            <a:endParaRPr lang="en-US" sz="700" spc="95" dirty="0">
              <a:solidFill>
                <a:srgbClr val="000000"/>
              </a:solidFill>
              <a:latin typeface="Arial" panose="02020603050405020304" pitchFamily="2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9820910" y="7004050"/>
            <a:ext cx="0" cy="284480"/>
          </a:xfrm>
          <a:prstGeom prst="line">
            <a:avLst/>
          </a:prstGeom>
          <a:ln w="6350" cmpd="sng">
            <a:solidFill>
              <a:srgbClr val="1F1A1C"/>
            </a:solidFill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102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/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Karamitos</dc:creator>
  <cp:lastModifiedBy>Tania Karamitos</cp:lastModifiedBy>
  <cp:revision>3</cp:revision>
  <dcterms:modified xsi:type="dcterms:W3CDTF">2017-01-05T22:21:09Z</dcterms:modified>
</cp:coreProperties>
</file>