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691813" cy="756285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1476" y="-96"/>
      </p:cViewPr>
      <p:guideLst>
        <p:guide orient="horz" pos="2382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0"/>
          </p:nvPr>
        </p:nvSpPr>
        <p:spPr>
          <a:xfrm>
            <a:off x="360680" y="280035"/>
            <a:ext cx="5083175" cy="7226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r">
              <a:lnSpc>
                <a:spcPts val="2200"/>
              </a:lnSpc>
              <a:spcAft>
                <a:spcPts val="0"/>
              </a:spcAft>
            </a:pPr>
            <a:r>
              <a:rPr lang="en-US" sz="1900" b="1" spc="-35">
                <a:solidFill>
                  <a:srgbClr val="000000"/>
                </a:solidFill>
                <a:latin typeface="Tahoma" panose="02020603050405020304" pitchFamily="2"/>
              </a:rPr>
              <a:t>Department of Education and Training </a:t>
            </a:r>
          </a:p>
          <a:p>
            <a:pPr marL="45720" marR="0" indent="0" algn="l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spc="5">
                <a:solidFill>
                  <a:srgbClr val="000000"/>
                </a:solidFill>
                <a:latin typeface="Arial" panose="02020603050405020304" pitchFamily="2"/>
              </a:rPr>
              <a:t>Regions and Areas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8089265" y="280035"/>
            <a:ext cx="2079625" cy="7226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1200"/>
              </a:lnSpc>
              <a:spcAft>
                <a:spcPts val="0"/>
              </a:spcAft>
            </a:pPr>
            <a:r>
              <a:rPr lang="en-US" sz="1050" b="1" spc="-15">
                <a:solidFill>
                  <a:srgbClr val="4A2470"/>
                </a:solidFill>
                <a:latin typeface="Tahoma" panose="02020603050405020304" pitchFamily="2"/>
              </a:rPr>
              <a:t>North Western Victoria Region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414655" y="6623050"/>
            <a:ext cx="9754235" cy="825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3337560" marR="0" indent="0" algn="l">
              <a:lnSpc>
                <a:spcPts val="600"/>
              </a:lnSpc>
              <a:spcAft>
                <a:spcPts val="0"/>
              </a:spcAft>
            </a:pPr>
            <a:r>
              <a:rPr lang="en-US" sz="700" spc="-30">
                <a:solidFill>
                  <a:srgbClr val="000000"/>
                </a:solidFill>
                <a:latin typeface="Arial" panose="02020603050405020304" pitchFamily="2"/>
              </a:rPr>
              <a:t>Leongatha 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>
          <a:xfrm>
            <a:off x="887095" y="1374775"/>
            <a:ext cx="1203960" cy="43243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1600"/>
              </a:lnSpc>
              <a:spcAft>
                <a:spcPts val="0"/>
              </a:spcAft>
            </a:pPr>
            <a:r>
              <a:rPr lang="en-US" sz="900" b="1" spc="-20">
                <a:solidFill>
                  <a:srgbClr val="000000"/>
                </a:solidFill>
                <a:latin typeface="Verdana" panose="02020603050405020304" pitchFamily="2"/>
              </a:rPr>
              <a:t>Regional </a:t>
            </a:r>
            <a:r>
              <a:rPr lang="en-US" sz="1100" spc="-20">
                <a:solidFill>
                  <a:srgbClr val="000000"/>
                </a:solidFill>
                <a:latin typeface="Verdana" panose="02020603050405020304" pitchFamily="2"/>
              </a:rPr>
              <a:t>Office </a:t>
            </a:r>
            <a:r>
              <a:rPr lang="en-US" sz="900" b="1" spc="-20">
                <a:solidFill>
                  <a:srgbClr val="000000"/>
                </a:solidFill>
                <a:latin typeface="Verdana" panose="02020603050405020304" pitchFamily="2"/>
              </a:rPr>
              <a:t>Sub-regional Office 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idx="10"/>
          </p:nvPr>
        </p:nvSpPr>
        <p:spPr>
          <a:xfrm>
            <a:off x="4578985" y="1661160"/>
            <a:ext cx="427990" cy="8509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600"/>
              </a:lnSpc>
              <a:spcAft>
                <a:spcPts val="0"/>
              </a:spcAft>
            </a:pPr>
            <a:r>
              <a:rPr lang="en-US" sz="700" spc="75">
                <a:solidFill>
                  <a:srgbClr val="000000"/>
                </a:solidFill>
                <a:latin typeface="Arial" panose="02020603050405020304" pitchFamily="2"/>
              </a:rPr>
              <a:t>Coburg 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idx="10"/>
          </p:nvPr>
        </p:nvSpPr>
        <p:spPr>
          <a:xfrm>
            <a:off x="4012565" y="1835150"/>
            <a:ext cx="530860" cy="8191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600"/>
              </a:lnSpc>
              <a:spcAft>
                <a:spcPts val="0"/>
              </a:spcAft>
            </a:pPr>
            <a:r>
              <a:rPr lang="en-US" sz="700" spc="50">
                <a:solidFill>
                  <a:srgbClr val="000000"/>
                </a:solidFill>
                <a:latin typeface="Arial" panose="02020603050405020304" pitchFamily="2"/>
              </a:rPr>
              <a:t>Footscray 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idx="10"/>
          </p:nvPr>
        </p:nvSpPr>
        <p:spPr>
          <a:xfrm>
            <a:off x="8089265" y="1005840"/>
            <a:ext cx="1706880" cy="94488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3975" rIns="0" bIns="0" anchor="t"/>
          <a:lstStyle/>
          <a:p>
            <a:pPr marL="0" marR="0" indent="0" algn="l">
              <a:lnSpc>
                <a:spcPts val="1200"/>
              </a:lnSpc>
              <a:spcAft>
                <a:spcPts val="0"/>
              </a:spcAft>
            </a:pPr>
            <a:r>
              <a:rPr lang="en-US" sz="1150" spc="0">
                <a:solidFill>
                  <a:srgbClr val="000000"/>
                </a:solidFill>
                <a:latin typeface="Arial" panose="02020603050405020304" pitchFamily="2"/>
              </a:rPr>
              <a:t>Mallee </a:t>
            </a:r>
          </a:p>
          <a:p>
            <a:pPr marL="0" marR="411480" indent="0" algn="l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50" spc="0">
                <a:solidFill>
                  <a:srgbClr val="000000"/>
                </a:solidFill>
                <a:latin typeface="Arial" panose="02020603050405020304" pitchFamily="2"/>
              </a:rPr>
              <a:t>Loddon Campaspe Hume Moreland </a:t>
            </a:r>
          </a:p>
          <a:p>
            <a:pPr marL="0" marR="0" indent="0" algn="l">
              <a:lnSpc>
                <a:spcPts val="1100"/>
              </a:lnSpc>
              <a:spcBef>
                <a:spcPts val="735"/>
              </a:spcBef>
              <a:spcAft>
                <a:spcPts val="0"/>
              </a:spcAft>
            </a:pPr>
            <a:r>
              <a:rPr lang="en-US" sz="1150" spc="0">
                <a:solidFill>
                  <a:srgbClr val="000000"/>
                </a:solidFill>
                <a:latin typeface="Arial" panose="02020603050405020304" pitchFamily="2"/>
              </a:rPr>
              <a:t>North Eastern Melbourne 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0"/>
          </p:nvPr>
        </p:nvSpPr>
        <p:spPr>
          <a:xfrm>
            <a:off x="5090160" y="2087880"/>
            <a:ext cx="591185" cy="8509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600"/>
              </a:lnSpc>
              <a:spcAft>
                <a:spcPts val="0"/>
              </a:spcAft>
            </a:pPr>
            <a:r>
              <a:rPr lang="en-US" sz="700" spc="-35">
                <a:solidFill>
                  <a:srgbClr val="000000"/>
                </a:solidFill>
                <a:latin typeface="Arial" panose="02020603050405020304" pitchFamily="2"/>
              </a:rPr>
              <a:t>Glen Waverley 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idx="10"/>
          </p:nvPr>
        </p:nvSpPr>
        <p:spPr>
          <a:xfrm>
            <a:off x="2580005" y="4822190"/>
            <a:ext cx="457200" cy="6794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93090" rIns="0" bIns="0" anchor="t"/>
          <a:lstStyle/>
          <a:p>
            <a:pPr marL="0" marR="0" indent="0" algn="l">
              <a:lnSpc>
                <a:spcPts val="600"/>
              </a:lnSpc>
              <a:spcAft>
                <a:spcPts val="0"/>
              </a:spcAft>
            </a:pPr>
            <a:r>
              <a:rPr lang="en-US" sz="700" spc="70">
                <a:solidFill>
                  <a:srgbClr val="000000"/>
                </a:solidFill>
                <a:latin typeface="Arial" panose="02020603050405020304" pitchFamily="2"/>
              </a:rPr>
              <a:t>Ballarat 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idx="10"/>
          </p:nvPr>
        </p:nvSpPr>
        <p:spPr>
          <a:xfrm>
            <a:off x="4264025" y="2338070"/>
            <a:ext cx="509270" cy="698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500"/>
              </a:lnSpc>
              <a:spcAft>
                <a:spcPts val="0"/>
              </a:spcAft>
            </a:pPr>
            <a:r>
              <a:rPr lang="en-US" sz="700" spc="-25">
                <a:solidFill>
                  <a:srgbClr val="000000"/>
                </a:solidFill>
                <a:latin typeface="Arial" panose="02020603050405020304" pitchFamily="2"/>
              </a:rPr>
              <a:t>Cheltenham 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idx="10"/>
          </p:nvPr>
        </p:nvSpPr>
        <p:spPr>
          <a:xfrm>
            <a:off x="1064895" y="2511425"/>
            <a:ext cx="427355" cy="7048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500"/>
              </a:lnSpc>
              <a:spcAft>
                <a:spcPts val="0"/>
              </a:spcAft>
            </a:pPr>
            <a:r>
              <a:rPr lang="en-US" sz="700" spc="60">
                <a:solidFill>
                  <a:srgbClr val="000000"/>
                </a:solidFill>
                <a:latin typeface="Arial" panose="02020603050405020304" pitchFamily="2"/>
              </a:rPr>
              <a:t>Mildura 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idx="10"/>
          </p:nvPr>
        </p:nvSpPr>
        <p:spPr>
          <a:xfrm>
            <a:off x="4417695" y="2758440"/>
            <a:ext cx="530860" cy="698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500"/>
              </a:lnSpc>
              <a:spcAft>
                <a:spcPts val="0"/>
              </a:spcAft>
            </a:pPr>
            <a:r>
              <a:rPr lang="en-US" sz="700" spc="45">
                <a:solidFill>
                  <a:srgbClr val="000000"/>
                </a:solidFill>
                <a:latin typeface="Arial" panose="02020603050405020304" pitchFamily="2"/>
              </a:rPr>
              <a:t>Frankston 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idx="10"/>
          </p:nvPr>
        </p:nvSpPr>
        <p:spPr>
          <a:xfrm>
            <a:off x="5205730" y="2721610"/>
            <a:ext cx="478790" cy="8572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600"/>
              </a:lnSpc>
              <a:spcAft>
                <a:spcPts val="0"/>
              </a:spcAft>
            </a:pPr>
            <a:r>
              <a:rPr lang="en-US" sz="700" spc="-40">
                <a:solidFill>
                  <a:srgbClr val="000000"/>
                </a:solidFill>
                <a:latin typeface="Arial" panose="02020603050405020304" pitchFamily="2"/>
              </a:rPr>
              <a:t>Dandenong 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idx="10"/>
          </p:nvPr>
        </p:nvSpPr>
        <p:spPr>
          <a:xfrm>
            <a:off x="2503805" y="3562985"/>
            <a:ext cx="488315" cy="7048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500"/>
              </a:lnSpc>
              <a:spcAft>
                <a:spcPts val="0"/>
              </a:spcAft>
            </a:pPr>
            <a:r>
              <a:rPr lang="en-US" sz="700" spc="35">
                <a:solidFill>
                  <a:srgbClr val="000000"/>
                </a:solidFill>
                <a:latin typeface="Arial" panose="02020603050405020304" pitchFamily="2"/>
              </a:rPr>
              <a:t>Swan Hill 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idx="10"/>
          </p:nvPr>
        </p:nvSpPr>
        <p:spPr>
          <a:xfrm>
            <a:off x="3740150" y="4361815"/>
            <a:ext cx="490220" cy="8509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600"/>
              </a:lnSpc>
              <a:spcAft>
                <a:spcPts val="0"/>
              </a:spcAft>
            </a:pPr>
            <a:r>
              <a:rPr lang="en-US" sz="700" spc="-25">
                <a:solidFill>
                  <a:srgbClr val="000000"/>
                </a:solidFill>
                <a:latin typeface="Arial" panose="02020603050405020304" pitchFamily="2"/>
              </a:rPr>
              <a:t>Shepparton </a:t>
            </a:r>
          </a:p>
        </p:txBody>
      </p:sp>
      <p:sp>
        <p:nvSpPr>
          <p:cNvPr id="21" name="Text Placeholder 20"/>
          <p:cNvSpPr>
            <a:spLocks noGrp="1"/>
          </p:cNvSpPr>
          <p:nvPr>
            <p:ph type="body" idx="10"/>
          </p:nvPr>
        </p:nvSpPr>
        <p:spPr>
          <a:xfrm>
            <a:off x="4817110" y="4538345"/>
            <a:ext cx="525145" cy="8826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600"/>
              </a:lnSpc>
              <a:spcAft>
                <a:spcPts val="0"/>
              </a:spcAft>
            </a:pPr>
            <a:r>
              <a:rPr lang="en-US" sz="700" spc="75">
                <a:solidFill>
                  <a:srgbClr val="000000"/>
                </a:solidFill>
                <a:latin typeface="Arial" panose="02020603050405020304" pitchFamily="2"/>
              </a:rPr>
              <a:t>Wodonga 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idx="10"/>
          </p:nvPr>
        </p:nvSpPr>
        <p:spPr>
          <a:xfrm>
            <a:off x="8086090" y="2231390"/>
            <a:ext cx="2057400" cy="246570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1300"/>
              </a:lnSpc>
              <a:spcAft>
                <a:spcPts val="0"/>
              </a:spcAft>
            </a:pPr>
            <a:r>
              <a:rPr lang="en-US" sz="1050" b="1" spc="0">
                <a:solidFill>
                  <a:srgbClr val="037B49"/>
                </a:solidFill>
                <a:latin typeface="Tahoma" panose="02020603050405020304" pitchFamily="2"/>
              </a:rPr>
              <a:t>North Eastern Victoria Region </a:t>
            </a:r>
            <a:r>
              <a:rPr lang="en-US" sz="1150" spc="0">
                <a:solidFill>
                  <a:srgbClr val="000000"/>
                </a:solidFill>
                <a:latin typeface="Arial" panose="02020603050405020304" pitchFamily="2"/>
              </a:rPr>
              <a:t>Ovens Murray </a:t>
            </a:r>
          </a:p>
          <a:p>
            <a:pPr marL="0" marR="0" indent="0" algn="l">
              <a:lnSpc>
                <a:spcPts val="1200"/>
              </a:lnSpc>
              <a:spcBef>
                <a:spcPts val="735"/>
              </a:spcBef>
              <a:spcAft>
                <a:spcPts val="0"/>
              </a:spcAft>
            </a:pPr>
            <a:r>
              <a:rPr lang="en-US" sz="1150" spc="20">
                <a:solidFill>
                  <a:srgbClr val="000000"/>
                </a:solidFill>
                <a:latin typeface="Arial" panose="02020603050405020304" pitchFamily="2"/>
              </a:rPr>
              <a:t>Goulburn </a:t>
            </a:r>
          </a:p>
          <a:p>
            <a:pPr marL="0" marR="320040" indent="0" algn="l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50" spc="0">
                <a:solidFill>
                  <a:srgbClr val="000000"/>
                </a:solidFill>
                <a:latin typeface="Arial" panose="02020603050405020304" pitchFamily="2"/>
              </a:rPr>
              <a:t>Outer Eastern Melbourne Inner Eastern Melbourne </a:t>
            </a:r>
          </a:p>
          <a:p>
            <a:pPr marL="0" marR="0" indent="0" algn="l">
              <a:lnSpc>
                <a:spcPts val="1600"/>
              </a:lnSpc>
              <a:spcBef>
                <a:spcPts val="1585"/>
              </a:spcBef>
              <a:spcAft>
                <a:spcPts val="0"/>
              </a:spcAft>
            </a:pPr>
            <a:r>
              <a:rPr lang="en-US" sz="1050" b="1" spc="0">
                <a:solidFill>
                  <a:srgbClr val="135087"/>
                </a:solidFill>
                <a:latin typeface="Tahoma" panose="02020603050405020304" pitchFamily="2"/>
              </a:rPr>
              <a:t>South Eastern Victoria Region </a:t>
            </a:r>
            <a:r>
              <a:rPr lang="en-US" sz="1150" spc="0">
                <a:solidFill>
                  <a:srgbClr val="000000"/>
                </a:solidFill>
                <a:latin typeface="Arial" panose="02020603050405020304" pitchFamily="2"/>
              </a:rPr>
              <a:t>Outer Gippsland </a:t>
            </a:r>
          </a:p>
          <a:p>
            <a:pPr marL="0" marR="0" indent="0" algn="l">
              <a:lnSpc>
                <a:spcPts val="1200"/>
              </a:lnSpc>
              <a:spcBef>
                <a:spcPts val="730"/>
              </a:spcBef>
              <a:spcAft>
                <a:spcPts val="0"/>
              </a:spcAft>
            </a:pPr>
            <a:r>
              <a:rPr lang="en-US" sz="1150" spc="15">
                <a:solidFill>
                  <a:srgbClr val="000000"/>
                </a:solidFill>
                <a:latin typeface="Arial" panose="02020603050405020304" pitchFamily="2"/>
              </a:rPr>
              <a:t>Inner Gippsland </a:t>
            </a:r>
          </a:p>
          <a:p>
            <a:pPr marL="0" marR="685800" indent="0" algn="l">
              <a:lnSpc>
                <a:spcPts val="1800"/>
              </a:lnSpc>
              <a:spcBef>
                <a:spcPts val="0"/>
              </a:spcBef>
              <a:spcAft>
                <a:spcPts val="95"/>
              </a:spcAft>
            </a:pPr>
            <a:r>
              <a:rPr lang="en-US" sz="1150" spc="0">
                <a:solidFill>
                  <a:srgbClr val="000000"/>
                </a:solidFill>
                <a:latin typeface="Arial" panose="02020603050405020304" pitchFamily="2"/>
              </a:rPr>
              <a:t>Southern Melbourne Bayside Penninsula </a:t>
            </a:r>
          </a:p>
        </p:txBody>
      </p:sp>
      <p:sp>
        <p:nvSpPr>
          <p:cNvPr id="23" name="Text Placeholder 22"/>
          <p:cNvSpPr>
            <a:spLocks noGrp="1"/>
          </p:cNvSpPr>
          <p:nvPr>
            <p:ph type="body" idx="10"/>
          </p:nvPr>
        </p:nvSpPr>
        <p:spPr>
          <a:xfrm>
            <a:off x="1398905" y="4697095"/>
            <a:ext cx="1920240" cy="12509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r">
              <a:lnSpc>
                <a:spcPts val="500"/>
              </a:lnSpc>
              <a:spcAft>
                <a:spcPts val="0"/>
              </a:spcAft>
            </a:pPr>
            <a:r>
              <a:rPr lang="en-US" sz="700" spc="10">
                <a:solidFill>
                  <a:srgbClr val="000000"/>
                </a:solidFill>
                <a:latin typeface="Arial" panose="02020603050405020304" pitchFamily="2"/>
              </a:rPr>
              <a:t>Bendigo </a:t>
            </a:r>
          </a:p>
          <a:p>
            <a:pPr marL="0" marR="0" indent="0" algn="l">
              <a:lnSpc>
                <a:spcPts val="4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700" spc="15">
                <a:solidFill>
                  <a:srgbClr val="000000"/>
                </a:solidFill>
                <a:latin typeface="Arial" panose="02020603050405020304" pitchFamily="2"/>
              </a:rPr>
              <a:t>Horsham 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idx="10"/>
          </p:nvPr>
        </p:nvSpPr>
        <p:spPr>
          <a:xfrm>
            <a:off x="4082415" y="4697095"/>
            <a:ext cx="427355" cy="8318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83820" rIns="0" bIns="0" anchor="t"/>
          <a:lstStyle/>
          <a:p>
            <a:pPr marL="0" marR="0" indent="0" algn="l">
              <a:lnSpc>
                <a:spcPts val="800"/>
              </a:lnSpc>
              <a:spcAft>
                <a:spcPts val="5035"/>
              </a:spcAft>
            </a:pPr>
            <a:r>
              <a:rPr lang="en-US" sz="700" spc="55">
                <a:solidFill>
                  <a:srgbClr val="000000"/>
                </a:solidFill>
                <a:latin typeface="Arial" panose="02020603050405020304" pitchFamily="2"/>
              </a:rPr>
              <a:t>Benalla 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idx="10"/>
          </p:nvPr>
        </p:nvSpPr>
        <p:spPr>
          <a:xfrm>
            <a:off x="3491230" y="4697095"/>
            <a:ext cx="494665" cy="8318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65785" rIns="0" bIns="0" anchor="t"/>
          <a:lstStyle/>
          <a:p>
            <a:pPr marL="0" marR="0" indent="0" algn="l">
              <a:lnSpc>
                <a:spcPts val="800"/>
              </a:lnSpc>
              <a:spcAft>
                <a:spcPts val="1240"/>
              </a:spcAft>
            </a:pPr>
            <a:r>
              <a:rPr lang="en-US" sz="700" spc="65">
                <a:solidFill>
                  <a:srgbClr val="000000"/>
                </a:solidFill>
                <a:latin typeface="Arial" panose="02020603050405020304" pitchFamily="2"/>
              </a:rPr>
              <a:t>Seymour 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10"/>
          </p:nvPr>
        </p:nvSpPr>
        <p:spPr>
          <a:xfrm>
            <a:off x="8080375" y="4907915"/>
            <a:ext cx="2087880" cy="64262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1500"/>
              </a:lnSpc>
              <a:spcAft>
                <a:spcPts val="0"/>
              </a:spcAft>
            </a:pPr>
            <a:r>
              <a:rPr lang="en-US" sz="1050" b="1" spc="0">
                <a:solidFill>
                  <a:srgbClr val="B02728"/>
                </a:solidFill>
                <a:latin typeface="Tahoma" panose="02020603050405020304" pitchFamily="2"/>
              </a:rPr>
              <a:t>South Western Victoria Region </a:t>
            </a:r>
            <a:r>
              <a:rPr lang="en-US" sz="900" b="1" spc="0">
                <a:solidFill>
                  <a:srgbClr val="000000"/>
                </a:solidFill>
                <a:latin typeface="Verdana" panose="02020603050405020304" pitchFamily="2"/>
              </a:rPr>
              <a:t>Western </a:t>
            </a:r>
            <a:r>
              <a:rPr lang="en-US" sz="1100" spc="0">
                <a:solidFill>
                  <a:srgbClr val="000000"/>
                </a:solidFill>
                <a:latin typeface="Verdana" panose="02020603050405020304" pitchFamily="2"/>
              </a:rPr>
              <a:t>District </a:t>
            </a:r>
          </a:p>
          <a:p>
            <a:pPr marL="0" marR="0" indent="0" algn="l">
              <a:lnSpc>
                <a:spcPts val="1200"/>
              </a:lnSpc>
              <a:spcBef>
                <a:spcPts val="745"/>
              </a:spcBef>
              <a:spcAft>
                <a:spcPts val="0"/>
              </a:spcAft>
            </a:pPr>
            <a:r>
              <a:rPr lang="en-US" sz="1150" spc="10">
                <a:solidFill>
                  <a:srgbClr val="000000"/>
                </a:solidFill>
                <a:latin typeface="Arial" panose="02020603050405020304" pitchFamily="2"/>
              </a:rPr>
              <a:t>Barwon </a:t>
            </a:r>
          </a:p>
        </p:txBody>
      </p:sp>
      <p:sp>
        <p:nvSpPr>
          <p:cNvPr id="27" name="Text Placeholder 26"/>
          <p:cNvSpPr>
            <a:spLocks noGrp="1"/>
          </p:cNvSpPr>
          <p:nvPr>
            <p:ph type="body" idx="10"/>
          </p:nvPr>
        </p:nvSpPr>
        <p:spPr>
          <a:xfrm>
            <a:off x="1747520" y="5528945"/>
            <a:ext cx="396875" cy="7048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500"/>
              </a:lnSpc>
              <a:spcAft>
                <a:spcPts val="0"/>
              </a:spcAft>
            </a:pPr>
            <a:r>
              <a:rPr lang="en-US" sz="700" spc="100">
                <a:solidFill>
                  <a:srgbClr val="000000"/>
                </a:solidFill>
                <a:latin typeface="Arial" panose="02020603050405020304" pitchFamily="2"/>
              </a:rPr>
              <a:t>Ararat </a:t>
            </a:r>
          </a:p>
        </p:txBody>
      </p:sp>
      <p:sp>
        <p:nvSpPr>
          <p:cNvPr id="28" name="Text Placeholder 27"/>
          <p:cNvSpPr>
            <a:spLocks noGrp="1"/>
          </p:cNvSpPr>
          <p:nvPr>
            <p:ph type="body" idx="10"/>
          </p:nvPr>
        </p:nvSpPr>
        <p:spPr>
          <a:xfrm>
            <a:off x="6243320" y="5532120"/>
            <a:ext cx="412115" cy="698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500"/>
              </a:lnSpc>
              <a:spcAft>
                <a:spcPts val="0"/>
              </a:spcAft>
            </a:pPr>
            <a:r>
              <a:rPr lang="en-US" sz="700" spc="80">
                <a:solidFill>
                  <a:srgbClr val="000000"/>
                </a:solidFill>
                <a:latin typeface="Arial" panose="02020603050405020304" pitchFamily="2"/>
              </a:rPr>
              <a:t>Orbost 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idx="10"/>
          </p:nvPr>
        </p:nvSpPr>
        <p:spPr>
          <a:xfrm>
            <a:off x="4844415" y="5873750"/>
            <a:ext cx="302260" cy="698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500"/>
              </a:lnSpc>
              <a:spcAft>
                <a:spcPts val="0"/>
              </a:spcAft>
            </a:pPr>
            <a:r>
              <a:rPr lang="en-US" sz="700" spc="85">
                <a:solidFill>
                  <a:srgbClr val="000000"/>
                </a:solidFill>
                <a:latin typeface="Arial" panose="02020603050405020304" pitchFamily="2"/>
              </a:rPr>
              <a:t>Sale 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0"/>
          </p:nvPr>
        </p:nvSpPr>
        <p:spPr>
          <a:xfrm>
            <a:off x="2616200" y="5989320"/>
            <a:ext cx="464185" cy="8509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600"/>
              </a:lnSpc>
              <a:spcAft>
                <a:spcPts val="0"/>
              </a:spcAft>
            </a:pPr>
            <a:r>
              <a:rPr lang="en-US" sz="700" spc="55">
                <a:solidFill>
                  <a:srgbClr val="000000"/>
                </a:solidFill>
                <a:latin typeface="Arial" panose="02020603050405020304" pitchFamily="2"/>
              </a:rPr>
              <a:t>Geelong </a:t>
            </a:r>
          </a:p>
        </p:txBody>
      </p:sp>
      <p:sp>
        <p:nvSpPr>
          <p:cNvPr id="31" name="Text Placeholder 30"/>
          <p:cNvSpPr>
            <a:spLocks noGrp="1"/>
          </p:cNvSpPr>
          <p:nvPr>
            <p:ph type="body" idx="10"/>
          </p:nvPr>
        </p:nvSpPr>
        <p:spPr>
          <a:xfrm>
            <a:off x="4058285" y="5955665"/>
            <a:ext cx="506730" cy="8826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600"/>
              </a:lnSpc>
              <a:spcAft>
                <a:spcPts val="0"/>
              </a:spcAft>
            </a:pPr>
            <a:r>
              <a:rPr lang="en-US" sz="700" spc="65">
                <a:solidFill>
                  <a:srgbClr val="000000"/>
                </a:solidFill>
                <a:latin typeface="Arial" panose="02020603050405020304" pitchFamily="2"/>
              </a:rPr>
              <a:t>Warragul </a:t>
            </a:r>
          </a:p>
        </p:txBody>
      </p:sp>
      <p:sp>
        <p:nvSpPr>
          <p:cNvPr id="32" name="Text Placeholder 31"/>
          <p:cNvSpPr>
            <a:spLocks noGrp="1"/>
          </p:cNvSpPr>
          <p:nvPr>
            <p:ph type="body" idx="10"/>
          </p:nvPr>
        </p:nvSpPr>
        <p:spPr>
          <a:xfrm>
            <a:off x="1195070" y="6117590"/>
            <a:ext cx="569595" cy="698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500"/>
              </a:lnSpc>
              <a:spcAft>
                <a:spcPts val="0"/>
              </a:spcAft>
            </a:pPr>
            <a:r>
              <a:rPr lang="en-US" sz="700" spc="-20">
                <a:solidFill>
                  <a:srgbClr val="000000"/>
                </a:solidFill>
                <a:latin typeface="Arial" panose="02020603050405020304" pitchFamily="2"/>
              </a:rPr>
              <a:t>Warrnambool </a:t>
            </a:r>
          </a:p>
        </p:txBody>
      </p:sp>
      <p:sp>
        <p:nvSpPr>
          <p:cNvPr id="33" name="Text Placeholder 32"/>
          <p:cNvSpPr>
            <a:spLocks noGrp="1"/>
          </p:cNvSpPr>
          <p:nvPr>
            <p:ph type="body" idx="10"/>
          </p:nvPr>
        </p:nvSpPr>
        <p:spPr>
          <a:xfrm>
            <a:off x="8080375" y="5601970"/>
            <a:ext cx="1320800" cy="7194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1700"/>
              </a:lnSpc>
              <a:spcAft>
                <a:spcPts val="235"/>
              </a:spcAft>
            </a:pPr>
            <a:r>
              <a:rPr lang="en-US" sz="1150" spc="0">
                <a:solidFill>
                  <a:srgbClr val="000000"/>
                </a:solidFill>
                <a:latin typeface="Arial" panose="02020603050405020304" pitchFamily="2"/>
              </a:rPr>
              <a:t>Central Highlands Western Melbourne Brimbank Melton </a:t>
            </a:r>
          </a:p>
        </p:txBody>
      </p:sp>
      <p:sp>
        <p:nvSpPr>
          <p:cNvPr id="34" name="Text Placeholder 33"/>
          <p:cNvSpPr>
            <a:spLocks noGrp="1"/>
          </p:cNvSpPr>
          <p:nvPr>
            <p:ph type="body" idx="10"/>
          </p:nvPr>
        </p:nvSpPr>
        <p:spPr>
          <a:xfrm>
            <a:off x="4371975" y="6321425"/>
            <a:ext cx="293370" cy="7048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500"/>
              </a:lnSpc>
              <a:spcAft>
                <a:spcPts val="0"/>
              </a:spcAft>
            </a:pPr>
            <a:r>
              <a:rPr lang="en-US" sz="700" spc="95">
                <a:solidFill>
                  <a:srgbClr val="000000"/>
                </a:solidFill>
                <a:latin typeface="Arial" panose="02020603050405020304" pitchFamily="2"/>
              </a:rPr>
              <a:t>Moe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665386" y="973113"/>
            <a:ext cx="9043035" cy="633476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idx="10"/>
          </p:nvPr>
        </p:nvSpPr>
        <p:spPr>
          <a:xfrm>
            <a:off x="95979" y="109017"/>
            <a:ext cx="5083175" cy="7226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r">
              <a:lnSpc>
                <a:spcPts val="2200"/>
              </a:lnSpc>
              <a:spcAft>
                <a:spcPts val="0"/>
              </a:spcAft>
            </a:pPr>
            <a:r>
              <a:rPr lang="en-US" sz="1900" b="1" spc="-35" dirty="0">
                <a:solidFill>
                  <a:srgbClr val="000000"/>
                </a:solidFill>
                <a:latin typeface="Tahoma" panose="02020603050405020304" pitchFamily="2"/>
              </a:rPr>
              <a:t>Department of Education and Training </a:t>
            </a:r>
          </a:p>
          <a:p>
            <a:pPr marL="45720" marR="0" indent="0" algn="l">
              <a:lnSpc>
                <a:spcPts val="21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spc="5" dirty="0" smtClean="0">
                <a:solidFill>
                  <a:srgbClr val="000000"/>
                </a:solidFill>
                <a:latin typeface="Arial" panose="02020603050405020304" pitchFamily="2"/>
              </a:rPr>
              <a:t>        </a:t>
            </a:r>
            <a:r>
              <a:rPr lang="en-US" sz="1600" spc="5" dirty="0" smtClean="0">
                <a:solidFill>
                  <a:srgbClr val="000000"/>
                </a:solidFill>
                <a:latin typeface="Arial" panose="02020603050405020304" pitchFamily="2"/>
              </a:rPr>
              <a:t>Regions </a:t>
            </a:r>
            <a:r>
              <a:rPr lang="en-US" sz="1600" spc="5" dirty="0">
                <a:solidFill>
                  <a:srgbClr val="000000"/>
                </a:solidFill>
                <a:latin typeface="Arial" panose="02020603050405020304" pitchFamily="2"/>
              </a:rPr>
              <a:t>and Areas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8082210" y="898555"/>
            <a:ext cx="2079625" cy="7226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1200"/>
              </a:lnSpc>
              <a:spcAft>
                <a:spcPts val="0"/>
              </a:spcAft>
            </a:pPr>
            <a:r>
              <a:rPr lang="en-US" sz="1050" b="1" spc="-15" dirty="0">
                <a:solidFill>
                  <a:srgbClr val="4A2470"/>
                </a:solidFill>
                <a:latin typeface="Tahoma" panose="02020603050405020304" pitchFamily="2"/>
              </a:rPr>
              <a:t>North Western Victoria Region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414655" y="6623050"/>
            <a:ext cx="9754235" cy="825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3337560" marR="0" indent="0" algn="l">
              <a:lnSpc>
                <a:spcPts val="600"/>
              </a:lnSpc>
              <a:spcAft>
                <a:spcPts val="0"/>
              </a:spcAft>
            </a:pPr>
            <a:r>
              <a:rPr lang="en-US" sz="700" spc="-30" dirty="0" err="1">
                <a:solidFill>
                  <a:schemeClr val="bg1"/>
                </a:solidFill>
                <a:latin typeface="Arial" panose="02020603050405020304" pitchFamily="2"/>
              </a:rPr>
              <a:t>Leongatha</a:t>
            </a:r>
            <a:r>
              <a:rPr lang="en-US" sz="700" spc="-30" dirty="0">
                <a:solidFill>
                  <a:schemeClr val="bg1"/>
                </a:solidFill>
                <a:latin typeface="Arial" panose="02020603050405020304" pitchFamily="2"/>
              </a:rPr>
              <a:t> 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>
          <a:xfrm>
            <a:off x="887095" y="1374775"/>
            <a:ext cx="1203960" cy="43243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1600"/>
              </a:lnSpc>
              <a:spcAft>
                <a:spcPts val="0"/>
              </a:spcAft>
            </a:pPr>
            <a:r>
              <a:rPr lang="en-US" sz="900" b="1" spc="-20">
                <a:solidFill>
                  <a:srgbClr val="000000"/>
                </a:solidFill>
                <a:latin typeface="Verdana" panose="02020603050405020304" pitchFamily="2"/>
              </a:rPr>
              <a:t>Regional </a:t>
            </a:r>
            <a:r>
              <a:rPr lang="en-US" sz="1100" spc="-20">
                <a:solidFill>
                  <a:srgbClr val="000000"/>
                </a:solidFill>
                <a:latin typeface="Verdana" panose="02020603050405020304" pitchFamily="2"/>
              </a:rPr>
              <a:t>Office </a:t>
            </a:r>
            <a:r>
              <a:rPr lang="en-US" sz="900" b="1" spc="-20">
                <a:solidFill>
                  <a:srgbClr val="000000"/>
                </a:solidFill>
                <a:latin typeface="Verdana" panose="02020603050405020304" pitchFamily="2"/>
              </a:rPr>
              <a:t>Sub-regional Office 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idx="10"/>
          </p:nvPr>
        </p:nvSpPr>
        <p:spPr>
          <a:xfrm>
            <a:off x="4578985" y="1693193"/>
            <a:ext cx="427990" cy="72007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600"/>
              </a:lnSpc>
              <a:spcAft>
                <a:spcPts val="0"/>
              </a:spcAft>
            </a:pPr>
            <a:r>
              <a:rPr lang="en-US" sz="700" spc="75" dirty="0" smtClean="0">
                <a:solidFill>
                  <a:srgbClr val="000000"/>
                </a:solidFill>
                <a:latin typeface="Arial" panose="02020603050405020304" pitchFamily="2"/>
              </a:rPr>
              <a:t> Coburg </a:t>
            </a:r>
            <a:endParaRPr lang="en-US" sz="700" spc="75" dirty="0">
              <a:solidFill>
                <a:srgbClr val="000000"/>
              </a:solidFill>
              <a:latin typeface="Arial" panose="02020603050405020304" pitchFamily="2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idx="10"/>
          </p:nvPr>
        </p:nvSpPr>
        <p:spPr>
          <a:xfrm>
            <a:off x="4012565" y="1837209"/>
            <a:ext cx="530860" cy="8191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600"/>
              </a:lnSpc>
              <a:spcAft>
                <a:spcPts val="0"/>
              </a:spcAft>
            </a:pPr>
            <a:r>
              <a:rPr lang="en-US" sz="700" spc="50" dirty="0" smtClean="0">
                <a:solidFill>
                  <a:srgbClr val="000000"/>
                </a:solidFill>
                <a:latin typeface="Arial" panose="02020603050405020304" pitchFamily="2"/>
              </a:rPr>
              <a:t> Footscray </a:t>
            </a:r>
            <a:endParaRPr lang="en-US" sz="700" spc="50" dirty="0">
              <a:solidFill>
                <a:srgbClr val="000000"/>
              </a:solidFill>
              <a:latin typeface="Arial" panose="02020603050405020304" pitchFamily="2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idx="10"/>
          </p:nvPr>
        </p:nvSpPr>
        <p:spPr>
          <a:xfrm>
            <a:off x="8089265" y="1005840"/>
            <a:ext cx="1706880" cy="94488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3975" rIns="0" bIns="0" anchor="t"/>
          <a:lstStyle/>
          <a:p>
            <a:pPr marL="0" marR="0" indent="0" algn="l">
              <a:lnSpc>
                <a:spcPts val="1200"/>
              </a:lnSpc>
              <a:spcAft>
                <a:spcPts val="0"/>
              </a:spcAft>
            </a:pPr>
            <a:r>
              <a:rPr lang="en-US" sz="1150" spc="0" dirty="0" err="1">
                <a:solidFill>
                  <a:srgbClr val="000000"/>
                </a:solidFill>
                <a:latin typeface="Arial" panose="02020603050405020304" pitchFamily="2"/>
              </a:rPr>
              <a:t>Mallee</a:t>
            </a:r>
            <a:r>
              <a:rPr lang="en-US" sz="1150" spc="0" dirty="0">
                <a:solidFill>
                  <a:srgbClr val="000000"/>
                </a:solidFill>
                <a:latin typeface="Arial" panose="02020603050405020304" pitchFamily="2"/>
              </a:rPr>
              <a:t> </a:t>
            </a:r>
          </a:p>
          <a:p>
            <a:pPr marL="0" marR="411480" indent="0" algn="l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50" spc="0" dirty="0" err="1">
                <a:solidFill>
                  <a:srgbClr val="000000"/>
                </a:solidFill>
                <a:latin typeface="Arial" panose="02020603050405020304" pitchFamily="2"/>
              </a:rPr>
              <a:t>Loddon</a:t>
            </a:r>
            <a:r>
              <a:rPr lang="en-US" sz="1150" spc="0" dirty="0">
                <a:solidFill>
                  <a:srgbClr val="000000"/>
                </a:solidFill>
                <a:latin typeface="Arial" panose="02020603050405020304" pitchFamily="2"/>
              </a:rPr>
              <a:t> </a:t>
            </a:r>
            <a:r>
              <a:rPr lang="en-US" sz="1150" spc="0" dirty="0" err="1">
                <a:solidFill>
                  <a:srgbClr val="000000"/>
                </a:solidFill>
                <a:latin typeface="Arial" panose="02020603050405020304" pitchFamily="2"/>
              </a:rPr>
              <a:t>Campaspe</a:t>
            </a:r>
            <a:r>
              <a:rPr lang="en-US" sz="1150" spc="0" dirty="0">
                <a:solidFill>
                  <a:srgbClr val="000000"/>
                </a:solidFill>
                <a:latin typeface="Arial" panose="02020603050405020304" pitchFamily="2"/>
              </a:rPr>
              <a:t> Hume Moreland </a:t>
            </a:r>
          </a:p>
          <a:p>
            <a:pPr marL="0" marR="0" indent="0" algn="l">
              <a:lnSpc>
                <a:spcPts val="1100"/>
              </a:lnSpc>
              <a:spcBef>
                <a:spcPts val="735"/>
              </a:spcBef>
              <a:spcAft>
                <a:spcPts val="0"/>
              </a:spcAft>
            </a:pPr>
            <a:r>
              <a:rPr lang="en-US" sz="1150" spc="0" dirty="0">
                <a:solidFill>
                  <a:srgbClr val="000000"/>
                </a:solidFill>
                <a:latin typeface="Arial" panose="02020603050405020304" pitchFamily="2"/>
              </a:rPr>
              <a:t>North Eastern Melbourne 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0"/>
          </p:nvPr>
        </p:nvSpPr>
        <p:spPr>
          <a:xfrm>
            <a:off x="5090160" y="2087880"/>
            <a:ext cx="591185" cy="8509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600"/>
              </a:lnSpc>
              <a:spcAft>
                <a:spcPts val="0"/>
              </a:spcAft>
            </a:pPr>
            <a:r>
              <a:rPr lang="en-US" sz="700" spc="-35">
                <a:solidFill>
                  <a:srgbClr val="000000"/>
                </a:solidFill>
                <a:latin typeface="Arial" panose="02020603050405020304" pitchFamily="2"/>
              </a:rPr>
              <a:t>Glen Waverley 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idx="10"/>
          </p:nvPr>
        </p:nvSpPr>
        <p:spPr>
          <a:xfrm>
            <a:off x="2580005" y="4822190"/>
            <a:ext cx="457200" cy="6794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93090" rIns="0" bIns="0" anchor="t"/>
          <a:lstStyle/>
          <a:p>
            <a:pPr marL="0" marR="0" indent="0" algn="l">
              <a:lnSpc>
                <a:spcPts val="600"/>
              </a:lnSpc>
              <a:spcAft>
                <a:spcPts val="0"/>
              </a:spcAft>
            </a:pPr>
            <a:r>
              <a:rPr lang="en-US" sz="700" spc="70" dirty="0" smtClean="0">
                <a:solidFill>
                  <a:srgbClr val="000000"/>
                </a:solidFill>
                <a:latin typeface="Arial" panose="02020603050405020304" pitchFamily="2"/>
              </a:rPr>
              <a:t> </a:t>
            </a:r>
            <a:r>
              <a:rPr lang="en-US" sz="700" spc="70" dirty="0" err="1" smtClean="0">
                <a:solidFill>
                  <a:srgbClr val="000000"/>
                </a:solidFill>
                <a:latin typeface="Arial" panose="02020603050405020304" pitchFamily="2"/>
              </a:rPr>
              <a:t>Ballarat</a:t>
            </a:r>
            <a:r>
              <a:rPr lang="en-US" sz="700" spc="70" dirty="0" smtClean="0">
                <a:solidFill>
                  <a:srgbClr val="000000"/>
                </a:solidFill>
                <a:latin typeface="Arial" panose="02020603050405020304" pitchFamily="2"/>
              </a:rPr>
              <a:t> </a:t>
            </a:r>
            <a:endParaRPr lang="en-US" sz="700" spc="70" dirty="0">
              <a:solidFill>
                <a:srgbClr val="000000"/>
              </a:solidFill>
              <a:latin typeface="Arial" panose="02020603050405020304" pitchFamily="2"/>
            </a:endParaRPr>
          </a:p>
        </p:txBody>
      </p:sp>
      <p:sp>
        <p:nvSpPr>
          <p:cNvPr id="15" name="Text Placeholder 14"/>
          <p:cNvSpPr>
            <a:spLocks noGrp="1"/>
          </p:cNvSpPr>
          <p:nvPr>
            <p:ph type="body" idx="10"/>
          </p:nvPr>
        </p:nvSpPr>
        <p:spPr>
          <a:xfrm>
            <a:off x="4264025" y="2341265"/>
            <a:ext cx="509270" cy="698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500"/>
              </a:lnSpc>
              <a:spcAft>
                <a:spcPts val="0"/>
              </a:spcAft>
            </a:pPr>
            <a:r>
              <a:rPr lang="en-US" sz="700" spc="-25" dirty="0">
                <a:solidFill>
                  <a:schemeClr val="bg1"/>
                </a:solidFill>
                <a:latin typeface="Arial" panose="02020603050405020304" pitchFamily="2"/>
              </a:rPr>
              <a:t>Cheltenham</a:t>
            </a:r>
            <a:r>
              <a:rPr lang="en-US" sz="700" spc="-25" dirty="0">
                <a:solidFill>
                  <a:srgbClr val="000000"/>
                </a:solidFill>
                <a:latin typeface="Arial" panose="02020603050405020304" pitchFamily="2"/>
              </a:rPr>
              <a:t> 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idx="10"/>
          </p:nvPr>
        </p:nvSpPr>
        <p:spPr>
          <a:xfrm>
            <a:off x="1064895" y="2511425"/>
            <a:ext cx="427355" cy="7048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500"/>
              </a:lnSpc>
              <a:spcAft>
                <a:spcPts val="0"/>
              </a:spcAft>
            </a:pPr>
            <a:r>
              <a:rPr lang="en-US" sz="700" spc="60" dirty="0" smtClean="0">
                <a:solidFill>
                  <a:schemeClr val="bg1"/>
                </a:solidFill>
                <a:latin typeface="Arial" panose="02020603050405020304" pitchFamily="2"/>
              </a:rPr>
              <a:t> </a:t>
            </a:r>
            <a:r>
              <a:rPr lang="en-US" sz="700" spc="60" dirty="0" err="1" smtClean="0">
                <a:solidFill>
                  <a:schemeClr val="bg1"/>
                </a:solidFill>
                <a:latin typeface="Arial" panose="02020603050405020304" pitchFamily="2"/>
              </a:rPr>
              <a:t>Mildura</a:t>
            </a:r>
            <a:r>
              <a:rPr lang="en-US" sz="700" spc="60" dirty="0" smtClean="0">
                <a:solidFill>
                  <a:srgbClr val="000000"/>
                </a:solidFill>
                <a:latin typeface="Arial" panose="02020603050405020304" pitchFamily="2"/>
              </a:rPr>
              <a:t> </a:t>
            </a:r>
            <a:endParaRPr lang="en-US" sz="700" spc="60" dirty="0">
              <a:solidFill>
                <a:srgbClr val="000000"/>
              </a:solidFill>
              <a:latin typeface="Arial" panose="02020603050405020304" pitchFamily="2"/>
            </a:endParaRPr>
          </a:p>
        </p:txBody>
      </p:sp>
      <p:sp>
        <p:nvSpPr>
          <p:cNvPr id="17" name="Text Placeholder 16"/>
          <p:cNvSpPr>
            <a:spLocks noGrp="1"/>
          </p:cNvSpPr>
          <p:nvPr>
            <p:ph type="body" idx="10"/>
          </p:nvPr>
        </p:nvSpPr>
        <p:spPr>
          <a:xfrm>
            <a:off x="4417695" y="2758440"/>
            <a:ext cx="530860" cy="698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500"/>
              </a:lnSpc>
              <a:spcAft>
                <a:spcPts val="0"/>
              </a:spcAft>
            </a:pPr>
            <a:r>
              <a:rPr lang="en-US" sz="700" spc="45" dirty="0" smtClean="0">
                <a:solidFill>
                  <a:schemeClr val="bg1"/>
                </a:solidFill>
                <a:latin typeface="Arial" panose="02020603050405020304" pitchFamily="2"/>
              </a:rPr>
              <a:t> Frankston</a:t>
            </a:r>
            <a:r>
              <a:rPr lang="en-US" sz="700" spc="45" dirty="0" smtClean="0">
                <a:solidFill>
                  <a:srgbClr val="000000"/>
                </a:solidFill>
                <a:latin typeface="Arial" panose="02020603050405020304" pitchFamily="2"/>
              </a:rPr>
              <a:t> </a:t>
            </a:r>
            <a:endParaRPr lang="en-US" sz="700" spc="45" dirty="0">
              <a:solidFill>
                <a:srgbClr val="000000"/>
              </a:solidFill>
              <a:latin typeface="Arial" panose="02020603050405020304" pitchFamily="2"/>
            </a:endParaRPr>
          </a:p>
        </p:txBody>
      </p:sp>
      <p:sp>
        <p:nvSpPr>
          <p:cNvPr id="18" name="Text Placeholder 17"/>
          <p:cNvSpPr>
            <a:spLocks noGrp="1"/>
          </p:cNvSpPr>
          <p:nvPr>
            <p:ph type="body" idx="10"/>
          </p:nvPr>
        </p:nvSpPr>
        <p:spPr>
          <a:xfrm>
            <a:off x="5205730" y="2721610"/>
            <a:ext cx="478790" cy="8572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600"/>
              </a:lnSpc>
              <a:spcAft>
                <a:spcPts val="0"/>
              </a:spcAft>
            </a:pPr>
            <a:r>
              <a:rPr lang="en-US" sz="700" spc="-40">
                <a:solidFill>
                  <a:srgbClr val="000000"/>
                </a:solidFill>
                <a:latin typeface="Arial" panose="02020603050405020304" pitchFamily="2"/>
              </a:rPr>
              <a:t>Dandenong 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idx="10"/>
          </p:nvPr>
        </p:nvSpPr>
        <p:spPr>
          <a:xfrm>
            <a:off x="2537594" y="3565401"/>
            <a:ext cx="504056" cy="72008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500"/>
              </a:lnSpc>
              <a:spcAft>
                <a:spcPts val="0"/>
              </a:spcAft>
            </a:pPr>
            <a:r>
              <a:rPr lang="en-US" sz="700" spc="35" dirty="0">
                <a:solidFill>
                  <a:schemeClr val="bg1"/>
                </a:solidFill>
                <a:latin typeface="Arial" panose="02020603050405020304" pitchFamily="2"/>
              </a:rPr>
              <a:t>Swan Hill 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idx="10"/>
          </p:nvPr>
        </p:nvSpPr>
        <p:spPr>
          <a:xfrm>
            <a:off x="3740150" y="4361815"/>
            <a:ext cx="490220" cy="8509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600"/>
              </a:lnSpc>
              <a:spcAft>
                <a:spcPts val="0"/>
              </a:spcAft>
            </a:pPr>
            <a:r>
              <a:rPr lang="en-US" sz="700" spc="-25">
                <a:solidFill>
                  <a:srgbClr val="000000"/>
                </a:solidFill>
                <a:latin typeface="Arial" panose="02020603050405020304" pitchFamily="2"/>
              </a:rPr>
              <a:t>Shepparton </a:t>
            </a:r>
          </a:p>
        </p:txBody>
      </p:sp>
      <p:sp>
        <p:nvSpPr>
          <p:cNvPr id="21" name="Text Placeholder 20"/>
          <p:cNvSpPr>
            <a:spLocks noGrp="1"/>
          </p:cNvSpPr>
          <p:nvPr>
            <p:ph type="body" idx="10"/>
          </p:nvPr>
        </p:nvSpPr>
        <p:spPr>
          <a:xfrm>
            <a:off x="4817110" y="4538345"/>
            <a:ext cx="525145" cy="8826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600"/>
              </a:lnSpc>
              <a:spcAft>
                <a:spcPts val="0"/>
              </a:spcAft>
            </a:pPr>
            <a:r>
              <a:rPr lang="en-US" sz="700" spc="75" dirty="0" smtClean="0">
                <a:solidFill>
                  <a:srgbClr val="000000"/>
                </a:solidFill>
                <a:latin typeface="Arial" panose="02020603050405020304" pitchFamily="2"/>
              </a:rPr>
              <a:t> </a:t>
            </a:r>
            <a:r>
              <a:rPr lang="en-US" sz="700" spc="75" dirty="0" err="1" smtClean="0">
                <a:solidFill>
                  <a:srgbClr val="000000"/>
                </a:solidFill>
                <a:latin typeface="Arial" panose="02020603050405020304" pitchFamily="2"/>
              </a:rPr>
              <a:t>Wodonga</a:t>
            </a:r>
            <a:r>
              <a:rPr lang="en-US" sz="700" spc="75" dirty="0" smtClean="0">
                <a:solidFill>
                  <a:srgbClr val="000000"/>
                </a:solidFill>
                <a:latin typeface="Arial" panose="02020603050405020304" pitchFamily="2"/>
              </a:rPr>
              <a:t> </a:t>
            </a:r>
            <a:endParaRPr lang="en-US" sz="700" spc="75" dirty="0">
              <a:solidFill>
                <a:srgbClr val="000000"/>
              </a:solidFill>
              <a:latin typeface="Arial" panose="02020603050405020304" pitchFamily="2"/>
            </a:endParaRPr>
          </a:p>
        </p:txBody>
      </p:sp>
      <p:sp>
        <p:nvSpPr>
          <p:cNvPr id="22" name="Text Placeholder 21"/>
          <p:cNvSpPr>
            <a:spLocks noGrp="1"/>
          </p:cNvSpPr>
          <p:nvPr>
            <p:ph type="body" idx="10"/>
          </p:nvPr>
        </p:nvSpPr>
        <p:spPr>
          <a:xfrm>
            <a:off x="8086090" y="2231390"/>
            <a:ext cx="2057400" cy="246570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1300"/>
              </a:lnSpc>
              <a:spcAft>
                <a:spcPts val="0"/>
              </a:spcAft>
            </a:pPr>
            <a:r>
              <a:rPr lang="en-US" sz="1050" b="1" spc="0">
                <a:solidFill>
                  <a:srgbClr val="037B49"/>
                </a:solidFill>
                <a:latin typeface="Tahoma" panose="02020603050405020304" pitchFamily="2"/>
              </a:rPr>
              <a:t>North Eastern Victoria Region </a:t>
            </a:r>
            <a:r>
              <a:rPr lang="en-US" sz="1150" spc="0">
                <a:solidFill>
                  <a:srgbClr val="000000"/>
                </a:solidFill>
                <a:latin typeface="Arial" panose="02020603050405020304" pitchFamily="2"/>
              </a:rPr>
              <a:t>Ovens Murray </a:t>
            </a:r>
          </a:p>
          <a:p>
            <a:pPr marL="0" marR="0" indent="0" algn="l">
              <a:lnSpc>
                <a:spcPts val="1200"/>
              </a:lnSpc>
              <a:spcBef>
                <a:spcPts val="735"/>
              </a:spcBef>
              <a:spcAft>
                <a:spcPts val="0"/>
              </a:spcAft>
            </a:pPr>
            <a:r>
              <a:rPr lang="en-US" sz="1150" spc="20">
                <a:solidFill>
                  <a:srgbClr val="000000"/>
                </a:solidFill>
                <a:latin typeface="Arial" panose="02020603050405020304" pitchFamily="2"/>
              </a:rPr>
              <a:t>Goulburn </a:t>
            </a:r>
          </a:p>
          <a:p>
            <a:pPr marL="0" marR="320040" indent="0" algn="l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50" spc="0">
                <a:solidFill>
                  <a:srgbClr val="000000"/>
                </a:solidFill>
                <a:latin typeface="Arial" panose="02020603050405020304" pitchFamily="2"/>
              </a:rPr>
              <a:t>Outer Eastern Melbourne Inner Eastern Melbourne </a:t>
            </a:r>
          </a:p>
          <a:p>
            <a:pPr marL="0" marR="0" indent="0" algn="l">
              <a:lnSpc>
                <a:spcPts val="1600"/>
              </a:lnSpc>
              <a:spcBef>
                <a:spcPts val="1585"/>
              </a:spcBef>
              <a:spcAft>
                <a:spcPts val="0"/>
              </a:spcAft>
            </a:pPr>
            <a:r>
              <a:rPr lang="en-US" sz="1050" b="1" spc="0">
                <a:solidFill>
                  <a:srgbClr val="135087"/>
                </a:solidFill>
                <a:latin typeface="Tahoma" panose="02020603050405020304" pitchFamily="2"/>
              </a:rPr>
              <a:t>South Eastern Victoria Region </a:t>
            </a:r>
            <a:r>
              <a:rPr lang="en-US" sz="1150" spc="0">
                <a:solidFill>
                  <a:srgbClr val="000000"/>
                </a:solidFill>
                <a:latin typeface="Arial" panose="02020603050405020304" pitchFamily="2"/>
              </a:rPr>
              <a:t>Outer Gippsland </a:t>
            </a:r>
          </a:p>
          <a:p>
            <a:pPr marL="0" marR="0" indent="0" algn="l">
              <a:lnSpc>
                <a:spcPts val="1200"/>
              </a:lnSpc>
              <a:spcBef>
                <a:spcPts val="730"/>
              </a:spcBef>
              <a:spcAft>
                <a:spcPts val="0"/>
              </a:spcAft>
            </a:pPr>
            <a:r>
              <a:rPr lang="en-US" sz="1150" spc="15">
                <a:solidFill>
                  <a:srgbClr val="000000"/>
                </a:solidFill>
                <a:latin typeface="Arial" panose="02020603050405020304" pitchFamily="2"/>
              </a:rPr>
              <a:t>Inner Gippsland </a:t>
            </a:r>
          </a:p>
          <a:p>
            <a:pPr marL="0" marR="685800" indent="0" algn="l">
              <a:lnSpc>
                <a:spcPts val="1800"/>
              </a:lnSpc>
              <a:spcBef>
                <a:spcPts val="0"/>
              </a:spcBef>
              <a:spcAft>
                <a:spcPts val="95"/>
              </a:spcAft>
            </a:pPr>
            <a:r>
              <a:rPr lang="en-US" sz="1150" spc="0">
                <a:solidFill>
                  <a:srgbClr val="000000"/>
                </a:solidFill>
                <a:latin typeface="Arial" panose="02020603050405020304" pitchFamily="2"/>
              </a:rPr>
              <a:t>Southern Melbourne Bayside Penninsula </a:t>
            </a:r>
          </a:p>
        </p:txBody>
      </p:sp>
      <p:sp>
        <p:nvSpPr>
          <p:cNvPr id="23" name="Text Placeholder 22"/>
          <p:cNvSpPr>
            <a:spLocks noGrp="1"/>
          </p:cNvSpPr>
          <p:nvPr>
            <p:ph type="body" idx="10"/>
          </p:nvPr>
        </p:nvSpPr>
        <p:spPr>
          <a:xfrm>
            <a:off x="1385466" y="4645521"/>
            <a:ext cx="1944216" cy="164449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r">
              <a:lnSpc>
                <a:spcPts val="500"/>
              </a:lnSpc>
              <a:spcAft>
                <a:spcPts val="0"/>
              </a:spcAft>
            </a:pPr>
            <a:endParaRPr lang="en-US" sz="700" spc="10" dirty="0" smtClean="0">
              <a:solidFill>
                <a:srgbClr val="000000"/>
              </a:solidFill>
              <a:latin typeface="Arial" panose="02020603050405020304" pitchFamily="2"/>
            </a:endParaRPr>
          </a:p>
          <a:p>
            <a:pPr marL="0" marR="0" indent="0" algn="r">
              <a:lnSpc>
                <a:spcPts val="500"/>
              </a:lnSpc>
              <a:spcAft>
                <a:spcPts val="0"/>
              </a:spcAft>
            </a:pPr>
            <a:r>
              <a:rPr lang="en-US" sz="700" spc="10" dirty="0" smtClean="0">
                <a:solidFill>
                  <a:srgbClr val="000000"/>
                </a:solidFill>
                <a:latin typeface="Arial" panose="02020603050405020304" pitchFamily="2"/>
              </a:rPr>
              <a:t>Bendigo </a:t>
            </a:r>
            <a:endParaRPr lang="en-US" sz="700" spc="10" dirty="0">
              <a:solidFill>
                <a:srgbClr val="000000"/>
              </a:solidFill>
              <a:latin typeface="Arial" panose="02020603050405020304" pitchFamily="2"/>
            </a:endParaRPr>
          </a:p>
          <a:p>
            <a:pPr marL="0" marR="0" indent="0" algn="l">
              <a:lnSpc>
                <a:spcPts val="4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700" spc="15" dirty="0">
                <a:solidFill>
                  <a:srgbClr val="000000"/>
                </a:solidFill>
                <a:latin typeface="Arial" panose="02020603050405020304" pitchFamily="2"/>
              </a:rPr>
              <a:t>Horsham 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idx="10"/>
          </p:nvPr>
        </p:nvSpPr>
        <p:spPr>
          <a:xfrm>
            <a:off x="4082415" y="4697095"/>
            <a:ext cx="427355" cy="8318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83820" rIns="0" bIns="0" anchor="t"/>
          <a:lstStyle/>
          <a:p>
            <a:pPr marL="0" marR="0" indent="0" algn="l">
              <a:lnSpc>
                <a:spcPts val="800"/>
              </a:lnSpc>
              <a:spcAft>
                <a:spcPts val="5035"/>
              </a:spcAft>
            </a:pPr>
            <a:r>
              <a:rPr lang="en-US" sz="700" spc="55" dirty="0" smtClean="0">
                <a:solidFill>
                  <a:srgbClr val="000000"/>
                </a:solidFill>
                <a:latin typeface="Arial" panose="02020603050405020304" pitchFamily="2"/>
              </a:rPr>
              <a:t> </a:t>
            </a:r>
            <a:r>
              <a:rPr lang="en-US" sz="700" spc="55" dirty="0" err="1" smtClean="0">
                <a:solidFill>
                  <a:srgbClr val="000000"/>
                </a:solidFill>
                <a:latin typeface="Arial" panose="02020603050405020304" pitchFamily="2"/>
              </a:rPr>
              <a:t>Benalla</a:t>
            </a:r>
            <a:r>
              <a:rPr lang="en-US" sz="700" spc="55" dirty="0" smtClean="0">
                <a:solidFill>
                  <a:srgbClr val="000000"/>
                </a:solidFill>
                <a:latin typeface="Arial" panose="02020603050405020304" pitchFamily="2"/>
              </a:rPr>
              <a:t> </a:t>
            </a:r>
            <a:endParaRPr lang="en-US" sz="700" spc="55" dirty="0">
              <a:solidFill>
                <a:srgbClr val="000000"/>
              </a:solidFill>
              <a:latin typeface="Arial" panose="02020603050405020304" pitchFamily="2"/>
            </a:endParaRPr>
          </a:p>
        </p:txBody>
      </p:sp>
      <p:sp>
        <p:nvSpPr>
          <p:cNvPr id="25" name="Text Placeholder 24"/>
          <p:cNvSpPr>
            <a:spLocks noGrp="1"/>
          </p:cNvSpPr>
          <p:nvPr>
            <p:ph type="body" idx="10"/>
          </p:nvPr>
        </p:nvSpPr>
        <p:spPr>
          <a:xfrm>
            <a:off x="3473698" y="4677767"/>
            <a:ext cx="494665" cy="8318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65785" rIns="0" bIns="0" anchor="t"/>
          <a:lstStyle/>
          <a:p>
            <a:pPr marL="0" marR="0" indent="0" algn="l">
              <a:lnSpc>
                <a:spcPts val="800"/>
              </a:lnSpc>
              <a:spcAft>
                <a:spcPts val="1240"/>
              </a:spcAft>
            </a:pPr>
            <a:r>
              <a:rPr lang="en-US" sz="700" spc="65" dirty="0" smtClean="0">
                <a:solidFill>
                  <a:srgbClr val="000000"/>
                </a:solidFill>
                <a:latin typeface="Arial" panose="02020603050405020304" pitchFamily="2"/>
              </a:rPr>
              <a:t> Seymour </a:t>
            </a:r>
            <a:endParaRPr lang="en-US" sz="700" spc="65" dirty="0">
              <a:solidFill>
                <a:srgbClr val="000000"/>
              </a:solidFill>
              <a:latin typeface="Arial" panose="02020603050405020304" pitchFamily="2"/>
            </a:endParaRPr>
          </a:p>
        </p:txBody>
      </p:sp>
      <p:sp>
        <p:nvSpPr>
          <p:cNvPr id="26" name="Text Placeholder 25"/>
          <p:cNvSpPr>
            <a:spLocks noGrp="1"/>
          </p:cNvSpPr>
          <p:nvPr>
            <p:ph type="body" idx="10"/>
          </p:nvPr>
        </p:nvSpPr>
        <p:spPr>
          <a:xfrm>
            <a:off x="8080375" y="4907915"/>
            <a:ext cx="2087880" cy="64262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1500"/>
              </a:lnSpc>
              <a:spcAft>
                <a:spcPts val="0"/>
              </a:spcAft>
            </a:pPr>
            <a:r>
              <a:rPr lang="en-US" sz="1050" b="1" spc="0">
                <a:solidFill>
                  <a:srgbClr val="B02728"/>
                </a:solidFill>
                <a:latin typeface="Tahoma" panose="02020603050405020304" pitchFamily="2"/>
              </a:rPr>
              <a:t>South Western Victoria Region </a:t>
            </a:r>
            <a:r>
              <a:rPr lang="en-US" sz="900" b="1" spc="0">
                <a:solidFill>
                  <a:srgbClr val="000000"/>
                </a:solidFill>
                <a:latin typeface="Verdana" panose="02020603050405020304" pitchFamily="2"/>
              </a:rPr>
              <a:t>Western </a:t>
            </a:r>
            <a:r>
              <a:rPr lang="en-US" sz="1100" spc="0">
                <a:solidFill>
                  <a:srgbClr val="000000"/>
                </a:solidFill>
                <a:latin typeface="Verdana" panose="02020603050405020304" pitchFamily="2"/>
              </a:rPr>
              <a:t>District </a:t>
            </a:r>
          </a:p>
          <a:p>
            <a:pPr marL="0" marR="0" indent="0" algn="l">
              <a:lnSpc>
                <a:spcPts val="1200"/>
              </a:lnSpc>
              <a:spcBef>
                <a:spcPts val="745"/>
              </a:spcBef>
              <a:spcAft>
                <a:spcPts val="0"/>
              </a:spcAft>
            </a:pPr>
            <a:r>
              <a:rPr lang="en-US" sz="1150" spc="10">
                <a:solidFill>
                  <a:srgbClr val="000000"/>
                </a:solidFill>
                <a:latin typeface="Arial" panose="02020603050405020304" pitchFamily="2"/>
              </a:rPr>
              <a:t>Barwon </a:t>
            </a:r>
          </a:p>
        </p:txBody>
      </p:sp>
      <p:sp>
        <p:nvSpPr>
          <p:cNvPr id="27" name="Text Placeholder 26"/>
          <p:cNvSpPr>
            <a:spLocks noGrp="1"/>
          </p:cNvSpPr>
          <p:nvPr>
            <p:ph type="body" idx="10"/>
          </p:nvPr>
        </p:nvSpPr>
        <p:spPr>
          <a:xfrm>
            <a:off x="1745506" y="5528945"/>
            <a:ext cx="396875" cy="7048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500"/>
              </a:lnSpc>
              <a:spcAft>
                <a:spcPts val="0"/>
              </a:spcAft>
            </a:pPr>
            <a:r>
              <a:rPr lang="en-US" sz="700" spc="100" dirty="0" smtClean="0">
                <a:solidFill>
                  <a:srgbClr val="000000"/>
                </a:solidFill>
                <a:latin typeface="Arial" panose="02020603050405020304" pitchFamily="2"/>
              </a:rPr>
              <a:t> Ararat </a:t>
            </a:r>
            <a:endParaRPr lang="en-US" sz="700" spc="100" dirty="0">
              <a:solidFill>
                <a:srgbClr val="000000"/>
              </a:solidFill>
              <a:latin typeface="Arial" panose="02020603050405020304" pitchFamily="2"/>
            </a:endParaRPr>
          </a:p>
        </p:txBody>
      </p:sp>
      <p:sp>
        <p:nvSpPr>
          <p:cNvPr id="28" name="Text Placeholder 27"/>
          <p:cNvSpPr>
            <a:spLocks noGrp="1"/>
          </p:cNvSpPr>
          <p:nvPr>
            <p:ph type="body" idx="10"/>
          </p:nvPr>
        </p:nvSpPr>
        <p:spPr>
          <a:xfrm>
            <a:off x="6243320" y="5532120"/>
            <a:ext cx="412115" cy="698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500"/>
              </a:lnSpc>
              <a:spcAft>
                <a:spcPts val="0"/>
              </a:spcAft>
            </a:pPr>
            <a:r>
              <a:rPr lang="en-US" sz="700" spc="80" dirty="0" smtClean="0">
                <a:solidFill>
                  <a:srgbClr val="000000"/>
                </a:solidFill>
                <a:latin typeface="Arial" panose="02020603050405020304" pitchFamily="2"/>
              </a:rPr>
              <a:t> </a:t>
            </a:r>
            <a:r>
              <a:rPr lang="en-US" sz="700" spc="80" dirty="0" err="1" smtClean="0">
                <a:solidFill>
                  <a:srgbClr val="000000"/>
                </a:solidFill>
                <a:latin typeface="Arial" panose="02020603050405020304" pitchFamily="2"/>
              </a:rPr>
              <a:t>Orbost</a:t>
            </a:r>
            <a:r>
              <a:rPr lang="en-US" sz="700" spc="80" dirty="0" smtClean="0">
                <a:solidFill>
                  <a:srgbClr val="000000"/>
                </a:solidFill>
                <a:latin typeface="Arial" panose="02020603050405020304" pitchFamily="2"/>
              </a:rPr>
              <a:t> </a:t>
            </a:r>
            <a:endParaRPr lang="en-US" sz="700" spc="80" dirty="0">
              <a:solidFill>
                <a:srgbClr val="000000"/>
              </a:solidFill>
              <a:latin typeface="Arial" panose="02020603050405020304" pitchFamily="2"/>
            </a:endParaRPr>
          </a:p>
        </p:txBody>
      </p:sp>
      <p:sp>
        <p:nvSpPr>
          <p:cNvPr id="29" name="Text Placeholder 28"/>
          <p:cNvSpPr>
            <a:spLocks noGrp="1"/>
          </p:cNvSpPr>
          <p:nvPr>
            <p:ph type="body" idx="10"/>
          </p:nvPr>
        </p:nvSpPr>
        <p:spPr>
          <a:xfrm>
            <a:off x="4844415" y="5873750"/>
            <a:ext cx="302260" cy="698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500"/>
              </a:lnSpc>
              <a:spcAft>
                <a:spcPts val="0"/>
              </a:spcAft>
            </a:pPr>
            <a:r>
              <a:rPr lang="en-US" sz="700" spc="85" dirty="0" smtClean="0">
                <a:solidFill>
                  <a:srgbClr val="000000"/>
                </a:solidFill>
                <a:latin typeface="Arial" panose="02020603050405020304" pitchFamily="2"/>
              </a:rPr>
              <a:t> Sale </a:t>
            </a:r>
            <a:endParaRPr lang="en-US" sz="700" spc="85" dirty="0">
              <a:solidFill>
                <a:srgbClr val="000000"/>
              </a:solidFill>
              <a:latin typeface="Arial" panose="02020603050405020304" pitchFamily="2"/>
            </a:endParaRPr>
          </a:p>
        </p:txBody>
      </p:sp>
      <p:sp>
        <p:nvSpPr>
          <p:cNvPr id="30" name="Text Placeholder 29"/>
          <p:cNvSpPr>
            <a:spLocks noGrp="1"/>
          </p:cNvSpPr>
          <p:nvPr>
            <p:ph type="body" idx="10"/>
          </p:nvPr>
        </p:nvSpPr>
        <p:spPr>
          <a:xfrm>
            <a:off x="2616200" y="5989320"/>
            <a:ext cx="464185" cy="8509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600"/>
              </a:lnSpc>
              <a:spcAft>
                <a:spcPts val="0"/>
              </a:spcAft>
            </a:pPr>
            <a:r>
              <a:rPr lang="en-US" sz="700" spc="55" dirty="0" smtClean="0">
                <a:solidFill>
                  <a:srgbClr val="000000"/>
                </a:solidFill>
                <a:latin typeface="Arial" panose="02020603050405020304" pitchFamily="2"/>
              </a:rPr>
              <a:t> Geelong </a:t>
            </a:r>
            <a:endParaRPr lang="en-US" sz="700" spc="55" dirty="0">
              <a:solidFill>
                <a:srgbClr val="000000"/>
              </a:solidFill>
              <a:latin typeface="Arial" panose="02020603050405020304" pitchFamily="2"/>
            </a:endParaRPr>
          </a:p>
        </p:txBody>
      </p:sp>
      <p:sp>
        <p:nvSpPr>
          <p:cNvPr id="31" name="Text Placeholder 30"/>
          <p:cNvSpPr>
            <a:spLocks noGrp="1"/>
          </p:cNvSpPr>
          <p:nvPr>
            <p:ph type="body" idx="10"/>
          </p:nvPr>
        </p:nvSpPr>
        <p:spPr>
          <a:xfrm>
            <a:off x="4058285" y="5955665"/>
            <a:ext cx="506730" cy="8826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600"/>
              </a:lnSpc>
              <a:spcAft>
                <a:spcPts val="0"/>
              </a:spcAft>
            </a:pPr>
            <a:r>
              <a:rPr lang="en-US" sz="700" spc="65" dirty="0" smtClean="0">
                <a:solidFill>
                  <a:srgbClr val="000000"/>
                </a:solidFill>
                <a:latin typeface="Arial" panose="02020603050405020304" pitchFamily="2"/>
              </a:rPr>
              <a:t> </a:t>
            </a:r>
            <a:r>
              <a:rPr lang="en-US" sz="700" spc="65" dirty="0" err="1" smtClean="0">
                <a:solidFill>
                  <a:srgbClr val="000000"/>
                </a:solidFill>
                <a:latin typeface="Arial" panose="02020603050405020304" pitchFamily="2"/>
              </a:rPr>
              <a:t>Warragul</a:t>
            </a:r>
            <a:r>
              <a:rPr lang="en-US" sz="700" spc="65" dirty="0" smtClean="0">
                <a:solidFill>
                  <a:srgbClr val="000000"/>
                </a:solidFill>
                <a:latin typeface="Arial" panose="02020603050405020304" pitchFamily="2"/>
              </a:rPr>
              <a:t> </a:t>
            </a:r>
            <a:endParaRPr lang="en-US" sz="700" spc="65" dirty="0">
              <a:solidFill>
                <a:srgbClr val="000000"/>
              </a:solidFill>
              <a:latin typeface="Arial" panose="02020603050405020304" pitchFamily="2"/>
            </a:endParaRPr>
          </a:p>
        </p:txBody>
      </p:sp>
      <p:sp>
        <p:nvSpPr>
          <p:cNvPr id="32" name="Text Placeholder 31"/>
          <p:cNvSpPr>
            <a:spLocks noGrp="1"/>
          </p:cNvSpPr>
          <p:nvPr>
            <p:ph type="body" idx="10"/>
          </p:nvPr>
        </p:nvSpPr>
        <p:spPr>
          <a:xfrm>
            <a:off x="1195070" y="6117590"/>
            <a:ext cx="569595" cy="698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500"/>
              </a:lnSpc>
              <a:spcAft>
                <a:spcPts val="0"/>
              </a:spcAft>
            </a:pPr>
            <a:r>
              <a:rPr lang="en-US" sz="700" spc="-20">
                <a:solidFill>
                  <a:srgbClr val="000000"/>
                </a:solidFill>
                <a:latin typeface="Arial" panose="02020603050405020304" pitchFamily="2"/>
              </a:rPr>
              <a:t>Warrnambool </a:t>
            </a:r>
          </a:p>
        </p:txBody>
      </p:sp>
      <p:sp>
        <p:nvSpPr>
          <p:cNvPr id="33" name="Text Placeholder 32"/>
          <p:cNvSpPr>
            <a:spLocks noGrp="1"/>
          </p:cNvSpPr>
          <p:nvPr>
            <p:ph type="body" idx="10"/>
          </p:nvPr>
        </p:nvSpPr>
        <p:spPr>
          <a:xfrm>
            <a:off x="8080375" y="5601970"/>
            <a:ext cx="1320800" cy="7194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1700"/>
              </a:lnSpc>
              <a:spcAft>
                <a:spcPts val="235"/>
              </a:spcAft>
            </a:pPr>
            <a:r>
              <a:rPr lang="en-US" sz="1150" spc="0">
                <a:solidFill>
                  <a:srgbClr val="000000"/>
                </a:solidFill>
                <a:latin typeface="Arial" panose="02020603050405020304" pitchFamily="2"/>
              </a:rPr>
              <a:t>Central Highlands Western Melbourne Brimbank Melton </a:t>
            </a:r>
          </a:p>
        </p:txBody>
      </p:sp>
      <p:sp>
        <p:nvSpPr>
          <p:cNvPr id="34" name="Text Placeholder 33"/>
          <p:cNvSpPr>
            <a:spLocks noGrp="1"/>
          </p:cNvSpPr>
          <p:nvPr>
            <p:ph type="body" idx="10"/>
          </p:nvPr>
        </p:nvSpPr>
        <p:spPr>
          <a:xfrm>
            <a:off x="4371975" y="6321425"/>
            <a:ext cx="293370" cy="7048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500"/>
              </a:lnSpc>
              <a:spcAft>
                <a:spcPts val="0"/>
              </a:spcAft>
            </a:pPr>
            <a:r>
              <a:rPr lang="en-US" sz="700" spc="95" dirty="0" smtClean="0">
                <a:solidFill>
                  <a:srgbClr val="000000"/>
                </a:solidFill>
                <a:latin typeface="Arial" panose="02020603050405020304" pitchFamily="2"/>
              </a:rPr>
              <a:t> Moe </a:t>
            </a:r>
            <a:endParaRPr lang="en-US" sz="700" spc="95" dirty="0">
              <a:solidFill>
                <a:srgbClr val="000000"/>
              </a:solidFill>
              <a:latin typeface="Arial" panose="02020603050405020304" pitchFamily="2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9820910" y="7004050"/>
            <a:ext cx="0" cy="284480"/>
          </a:xfrm>
          <a:prstGeom prst="line">
            <a:avLst/>
          </a:prstGeom>
          <a:ln w="6350" cmpd="sng">
            <a:solidFill>
              <a:srgbClr val="1F1A1C"/>
            </a:solidFill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Arab" typeface="Arial"/>
      </a:majorFont>
      <a:minorFont>
        <a:latin typeface="Calibri"/>
        <a:ea typeface=""/>
        <a:cs typeface=""/>
        <a:font script="Arab" typeface="Arial"/>
      </a:minorFont>
    </a:fontScheme>
    <a:fmtScheme name="Office">
      <a:fillStyleLst>
        <a:solidFill>
          <a:schemeClr val="bg1">
            <a:alpha val="0"/>
          </a:schemeClr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  <a:scene3d>
            <a:camera prst="orthographicFront"/>
            <a:lightRig rig="threePt" dir="t"/>
          </a:scene3d>
        </a:effectStyle>
      </a:effectStyleLst>
      <a:bgFillStyleLst>
        <a:solidFill>
          <a:schemeClr val="bg1">
            <a:alpha val="0"/>
          </a:schemeClr>
        </a:solidFill>
        <a:gradFill/>
        <a:gradFill/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102</Words>
  <Application>Microsoft Office PowerPoint</Application>
  <PresentationFormat>Custom</PresentationFormat>
  <Paragraphs>40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/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Tania Karamitos</dc:creator>
  <cp:lastModifiedBy>Tania Karamitos</cp:lastModifiedBy>
  <cp:revision>3</cp:revision>
  <dcterms:modified xsi:type="dcterms:W3CDTF">2017-01-05T22:21:09Z</dcterms:modified>
</cp:coreProperties>
</file>